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100" d="100"/>
          <a:sy n="100" d="100"/>
        </p:scale>
        <p:origin x="1014" y="7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324247" y="2629549"/>
            <a:ext cx="63367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sz="1000" dirty="0"/>
          </a:p>
          <a:p>
            <a:r>
              <a:rPr lang="th-TH" sz="15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5 พฤศจิกายน 2563 เวลา 13.30 น. ณ ห้องประชุมปลาส้ม ศาลากลางจังหวัดยโสธร ผู้ว่าราชการจังหวัดยโสธร ได้มอบหมายให้ นายสมเพชร  สร้อยสระคู เป็นประธานในการประชุมคณะกรรมการพิจารณากลั่นกรองแผนงานโครงการภายใต้แผนพัฒนาภาคและการขอรับการสนับสนุนงบประมาณรายจ่าย ประจำปีงบประมาณ พ.ศ.2565 โดยมีนายสมยศ นามพุทธา  ท้องถิ่นจังหวัดยโสธร เป็นเลขานุการ ในการประชุม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78D4B1-C57C-4B1B-BDD1-BC5A6B93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623" y="7364801"/>
            <a:ext cx="2628505" cy="205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AEBB50-D9E7-4EA8-A8FB-EAC2D34B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431" y="5020692"/>
            <a:ext cx="2628505" cy="190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7F2290F-649A-48C2-B91D-3D84E2EE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71" y="7311475"/>
            <a:ext cx="2628505" cy="205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7AA08AC-9065-4EFB-8595-689D573AC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1" y="4986660"/>
            <a:ext cx="2628506" cy="190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68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112</cp:revision>
  <dcterms:created xsi:type="dcterms:W3CDTF">2019-04-02T09:24:56Z</dcterms:created>
  <dcterms:modified xsi:type="dcterms:W3CDTF">2020-11-05T09:05:20Z</dcterms:modified>
</cp:coreProperties>
</file>