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100" d="100"/>
          <a:sy n="100" d="100"/>
        </p:scale>
        <p:origin x="1014" y="-270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27/01/64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BBD486E-6D4E-435D-87A2-F11293595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96" y="9595172"/>
            <a:ext cx="1440160" cy="648072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C4386F04-EB4F-4AE7-9206-8D577EFB794F}"/>
              </a:ext>
            </a:extLst>
          </p:cNvPr>
          <p:cNvSpPr/>
          <p:nvPr/>
        </p:nvSpPr>
        <p:spPr>
          <a:xfrm>
            <a:off x="612279" y="3402484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วันที่  27 มกราคม 2564  เวลา  14.00 น. ณ ห้องประชุมสำนักงานส่งเสริม</a:t>
            </a: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การปกครองท้องถิ่นจังหวัดยโสธร  ชั้น 2 ศาลากลางจังหวัดยโสธร นายสมยศ  นามพุทธา 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 ประธานการประชุมติดตามเร่งรัดการดำเนินงานตามนโยบายสำคัญ </a:t>
            </a:r>
          </a:p>
          <a:p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ผู้เข้าร่วมประชุมประกอบด้วย  ผู้อำนวยการกลุ่มงาน หัวหน้าฝ่ายบริหารทั่วไป และท้องถิ่นอำเภอ</a:t>
            </a:r>
            <a:endParaRPr lang="th-TH" sz="1800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68DBEBE-BA9E-42A2-86D5-3EA1B2E68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438" y="4602813"/>
            <a:ext cx="3511055" cy="2127436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D468781-F3B1-4B4E-B7E6-C2D5D9DFB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56" y="6725387"/>
            <a:ext cx="3365724" cy="2127436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0ABE50D-73E1-4086-AECD-924F93A81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991" y="6740690"/>
            <a:ext cx="3187004" cy="21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55</Words>
  <Application>Microsoft Office PowerPoint</Application>
  <PresentationFormat>กำหนดเอง</PresentationFormat>
  <Paragraphs>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128</cp:revision>
  <dcterms:created xsi:type="dcterms:W3CDTF">2019-04-02T09:24:56Z</dcterms:created>
  <dcterms:modified xsi:type="dcterms:W3CDTF">2021-01-27T09:41:43Z</dcterms:modified>
</cp:coreProperties>
</file>