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87" d="100"/>
          <a:sy n="87" d="100"/>
        </p:scale>
        <p:origin x="684" y="-159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03/12/64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03/12/64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03/12/64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03/12/64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03/12/64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03/12/64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6336704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pPr algn="thaiDist"/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วันที่  3 ธันวาคม  2564  เวลา  06.15 น.  ณ  ถนนหน้าศาลหลักเมืองยโสธร จังหวัดยโสธร  นายสมยศ  นามพุทธา ท้องถิ่นจังหวัดยโสธร ผู้อำนวยการกลุ่มงานฯ หัวหน้าฝ่ายบริหารทั่วไป               พร้อมด้วยข้าราชการสังกัดสำนักงานส่งเสริมการปกครองท้องถิ่นจังหวัดยโสธร ร่วมกิจกรรมทำบุญ       ตักบาตรย้อนยุควิถีถิ่น วิถีไทย (บ้านสิงห์ท่า)  โดยมีผู้ว่าราชการจังหวัดยโสธร   เป็นประธาน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FE396BA4-9731-4300-B5A3-4C5F07E444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41" y="5051176"/>
            <a:ext cx="3251602" cy="237954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C13C7CF-CFCC-424A-92FE-716BD926EA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09" y="5046284"/>
            <a:ext cx="3251602" cy="2379542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3268D8D8-579A-46D4-AE4C-6B2E1E56DF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441" y="7847628"/>
            <a:ext cx="3251602" cy="2379542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C30E0737-0C08-42F6-A6E1-21BBE9837A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7" y="7847628"/>
            <a:ext cx="3259492" cy="23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66</Words>
  <Application>Microsoft Office PowerPoint</Application>
  <PresentationFormat>กำหนดเอง</PresentationFormat>
  <Paragraphs>2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142</cp:revision>
  <dcterms:created xsi:type="dcterms:W3CDTF">2019-04-02T09:24:56Z</dcterms:created>
  <dcterms:modified xsi:type="dcterms:W3CDTF">2021-12-03T04:54:44Z</dcterms:modified>
</cp:coreProperties>
</file>