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73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12/03/64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40457" y="290772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วันที่ 12 มีนาคม  2564 เวลา 14.00 น. นายสมยศ  นามพุทธา ท้องถิ่นจังหวัดยโสธร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ประธานกรรมการอำนวยการศูนย์สอบการทดสอบความสามารถด้านการอ่านของนักเรียน (</a:t>
            </a:r>
            <a:r>
              <a:rPr lang="en-US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Reading </a:t>
            </a:r>
            <a:r>
              <a:rPr lang="en-US" sz="18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Test:RT</a:t>
            </a:r>
            <a:r>
              <a:rPr lang="en-US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และการทดสอบความสามารถพื้นฐานของผู้เรียนระดับชาติ (</a:t>
            </a:r>
            <a:r>
              <a:rPr lang="en-US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National Test : NT)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ของโรงเรียนในสังกัดองค์กรปกครองส่วนท้องถิ่น ได้ประชุมเพื่อซักซ้อมแนวทางการดำเนินการให้แก่คณะกรรมการที่มีส่วนเกี่ยวข้อง เพื่อจะได้นำไปปฏิบัติให้ถูกต้องต่อไป ซึ่งจะมีการทดสอบ ดังนี้ ทดสอบความสามารถด้านการอ่านของนักเรียน (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Reading </a:t>
            </a:r>
            <a:r>
              <a:rPr lang="en-US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Test:RT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ป. 1 สอบวันที่ 17 มีนาคม 2564 และการทดสอบความสามารถพื้นฐานของผู้เรียนระดับชาติ (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National Test : NT)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ป. 3 สอบวันที่ 24 มีนาคม 2564  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9C2AB11-07DB-4406-89CF-5017BF78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55" y="5850756"/>
            <a:ext cx="3470513" cy="20882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317398C-2954-4448-837E-E9538FD7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55" y="5850756"/>
            <a:ext cx="3310474" cy="208823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D0A5F07-442E-4A76-8AA7-FF679BDB1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655" y="8083004"/>
            <a:ext cx="3312435" cy="208796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1FA9941-2EC7-425F-AF8C-4820C131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60" y="8083005"/>
            <a:ext cx="3470512" cy="20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128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134</cp:revision>
  <dcterms:created xsi:type="dcterms:W3CDTF">2019-04-02T09:24:56Z</dcterms:created>
  <dcterms:modified xsi:type="dcterms:W3CDTF">2021-03-12T10:11:19Z</dcterms:modified>
</cp:coreProperties>
</file>