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100" d="100"/>
          <a:sy n="100" d="100"/>
        </p:scale>
        <p:origin x="1014" y="-3750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19/02/64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2826420"/>
            <a:ext cx="59766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endParaRPr lang="th-TH" dirty="0"/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วันที่   19  กุมภาพันธ์  2564  เวลา  06.30 น.  ณ  ถนนหน้าศาลหลักเมืองยโสธร จังหวัดยโสธร  นายสมยศ นามพุทธา ท้องถิ่นจังหวัดยโสธร  ผู้อำนวยการกลุ่มงาน  หัวหน้าฝ่าย พร้อมด้วยข้าราชการในสังกัดสำนักงานส่งเสริมการปกครองท้องถิ่นจังหวัดยโสธร ร่วมกิจกรรมทำบุญตักบาตรย้อนยุควิถีถิ่น วิถีไทย (บ้านสิงห์ท่า)  โดยมีผู้ว่าราชการจังหวัดยโสธร เป็นประธาน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F9A4E6B-10A7-4092-A996-13EA4896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1" y="5418708"/>
            <a:ext cx="3456385" cy="237626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5F85AA4-6B00-4C99-9A65-A66D75F3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646" y="5447382"/>
            <a:ext cx="3456385" cy="237626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7C0F95A-E68B-4403-B05A-4E92CA89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31" y="7877652"/>
            <a:ext cx="3456385" cy="237003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539D78E-EA4D-405E-90F2-7693BC60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647" y="7870880"/>
            <a:ext cx="3456385" cy="23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64</Words>
  <Application>Microsoft Office PowerPoint</Application>
  <PresentationFormat>กำหนดเอง</PresentationFormat>
  <Paragraphs>3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135</cp:revision>
  <dcterms:created xsi:type="dcterms:W3CDTF">2019-04-02T09:24:56Z</dcterms:created>
  <dcterms:modified xsi:type="dcterms:W3CDTF">2021-02-19T04:16:17Z</dcterms:modified>
</cp:coreProperties>
</file>