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7" autoAdjust="0"/>
  </p:normalViewPr>
  <p:slideViewPr>
    <p:cSldViewPr>
      <p:cViewPr>
        <p:scale>
          <a:sx n="89" d="100"/>
          <a:sy n="89" d="100"/>
        </p:scale>
        <p:origin x="1284" y="-2904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09/02/64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09/02/64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09/02/64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09/02/64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09/02/64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09/02/64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09/02/64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09/02/64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09/02/64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09/02/64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09/02/64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09/02/64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09/02/64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A87D2FF-9572-4824-896F-4862D8A9817E}"/>
              </a:ext>
            </a:extLst>
          </p:cNvPr>
          <p:cNvSpPr txBox="1"/>
          <p:nvPr/>
        </p:nvSpPr>
        <p:spPr>
          <a:xfrm>
            <a:off x="612279" y="2826420"/>
            <a:ext cx="5976664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h-TH" dirty="0"/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วันที่  9 กุมภาพันธ์ 2564  เวลา 07.30 น. ณ สำนักงานเกษตรจังหวัดยโสธร</a:t>
            </a:r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นายสมยศ นามพุทธา  ท้องถิ่นจังหวัดยโสธร  พร้อมด้วยผู้อำนวยการกลุ่มงาน หัวหน้าฝ่าย</a:t>
            </a:r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ร่วมกิจกรรมกาแฟรับอรุณ  หน่วยงานในสังกัดกระทรวงเกษตรและสหกรณ์  เป็นเจ้าภาพ ดำเนินกิจกรรม โดยมีผู้ว่าราชการจังหวัดยโสธร  เป็นประธาน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548BEDB8-9319-4C99-B207-AF3F331B7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6177" y="7772618"/>
            <a:ext cx="3402491" cy="2398125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9EF81341-6674-499F-A72F-B90E2D0B1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34" y="7794478"/>
            <a:ext cx="3556597" cy="2376265"/>
          </a:xfrm>
          <a:prstGeom prst="rect">
            <a:avLst/>
          </a:prstGeom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3439E5DE-E564-4DDC-B394-A4180A97F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02" y="4997694"/>
            <a:ext cx="3556597" cy="2753064"/>
          </a:xfrm>
          <a:prstGeom prst="rect">
            <a:avLst/>
          </a:prstGeom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id="{53CC1B8F-878E-4707-9366-9FC94907EF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6177" y="4997694"/>
            <a:ext cx="3391884" cy="275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52</Words>
  <Application>Microsoft Office PowerPoint</Application>
  <PresentationFormat>กำหนดเอง</PresentationFormat>
  <Paragraphs>4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106</cp:revision>
  <dcterms:created xsi:type="dcterms:W3CDTF">2019-04-02T09:24:56Z</dcterms:created>
  <dcterms:modified xsi:type="dcterms:W3CDTF">2021-02-09T03:57:24Z</dcterms:modified>
</cp:coreProperties>
</file>