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360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7D45AA8-AE63-4239-89A4-C241275A97A4}"/>
              </a:ext>
            </a:extLst>
          </p:cNvPr>
          <p:cNvSpPr/>
          <p:nvPr/>
        </p:nvSpPr>
        <p:spPr>
          <a:xfrm>
            <a:off x="756295" y="340248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วันที่  27 มกราคม 2564  เวลา  10.00 น. ณ ห้องประชุมหมอนข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ชั้น 2 ศาลากลางจังหวัดยโสธร นายสมยศ  นามพุทธา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ร่วมประชุมคณะกรรมการพนักงานส่วนตำบล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จังหวัดยโสธร  (ก.อบต.จังหวัดยโสธร)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โดยมีนายสุวัฒน์   เข็มเพชร</a:t>
            </a:r>
          </a:p>
          <a:p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รองผู้ว่าราชการจังหวัดยโสธร  เป็นประธาน</a:t>
            </a:r>
            <a:endParaRPr lang="th-TH" sz="1800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EF48FAC-BD9E-4126-AED3-8E36E91A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76" y="4610552"/>
            <a:ext cx="3276575" cy="216829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9E1B47C-74DA-4576-8D4F-596AB7C10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623" y="6771103"/>
            <a:ext cx="3150456" cy="204936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FC82816-C73B-4787-B83C-476EC5BD4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61" y="6778843"/>
            <a:ext cx="3300362" cy="20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53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128</cp:revision>
  <dcterms:created xsi:type="dcterms:W3CDTF">2019-04-02T09:24:56Z</dcterms:created>
  <dcterms:modified xsi:type="dcterms:W3CDTF">2021-01-27T05:11:41Z</dcterms:modified>
</cp:coreProperties>
</file>