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89" d="100"/>
          <a:sy n="89" d="100"/>
        </p:scale>
        <p:origin x="1284" y="-2970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18/03/64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12279" y="2826420"/>
            <a:ext cx="59766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23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3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 18 มีนาคม 2564  เวลา  08.30  น. นายสมยศ  นามพุทธา  </a:t>
            </a: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ท้องถิ่นจังหวัดยโสธร  พร้อมด้วยผู้อำนวยการกลุ่มงานส่งเสริมฯ บุคลากรสำนักงานส่งเสริมการ</a:t>
            </a:r>
            <a:r>
              <a:rPr lang="th-TH" sz="2000" spc="-11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ปกครองท้องถิ่นจังหวัดยโสธร ร่วมออกปฏิบัติงานหน่วยแพทย์อาสาสมเด็จ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พระศรีนครินทราบรมราชชนนี (พอ.สว.) ร่วมกับโครงการจังหวัดเคลื่อนที่  “เพิ่มรอยยิ้ม  เติมความสุข  ให้คนยโสธร”  ประจำปีงบประ</a:t>
            </a:r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มาณ พ.ศ.  2564 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ณ  บ้านไชยประสิทธิ์ หมู่ที่ 11 ตำบลม่วง  อำเภอ มหาชนะชัย  จังหวัดยโสธร  โดยมีผู้ว่าราชการจังหวัดยโสธร เป็นประธาน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A285A4-5D26-412E-92A2-7D3D7D0F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3" y="5706739"/>
            <a:ext cx="3636616" cy="218595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CDE3668-9318-466A-8EFA-EB30511E9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647" y="7892695"/>
            <a:ext cx="3348585" cy="225910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BD73E27-46FF-44A2-A078-64AC10F42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646" y="5706739"/>
            <a:ext cx="3348586" cy="218595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0DFCF98-90C5-40F3-9D04-13338210B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14" y="7892694"/>
            <a:ext cx="3659532" cy="22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89</Words>
  <Application>Microsoft Office PowerPoint</Application>
  <PresentationFormat>กำหนดเอง</PresentationFormat>
  <Paragraphs>3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148</cp:revision>
  <dcterms:created xsi:type="dcterms:W3CDTF">2019-04-02T09:24:56Z</dcterms:created>
  <dcterms:modified xsi:type="dcterms:W3CDTF">2021-03-18T06:08:11Z</dcterms:modified>
</cp:coreProperties>
</file>