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370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230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 7  มกราคม  2564  เวลา  08.00  น. นายสมยศ  นามพุทธา  </a:t>
            </a:r>
          </a:p>
          <a:p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ร่วมออกปฏิบัติงานหน่วยแพทย์อาสาสมเด็จพระศรีนครินทราบรมราชชนนี (พอ.สว.)  ร่วมกับโครงการจังหวัดเคลื่อนที่  “เพิ่มรอยยิ้ม  เติมความสุข  ให้คนยโสธร”  ประจำปีงบประมาณ พ.ศ.  2564 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  โรงเรียนบ้านคำน้ำสร้าง หมู่ที่ ๑๕ ตำบลค้อเหนือ อำเภอเมืองยโสธร จังหวัดยโสธร  โดยมีผู้ว่าราชการจังหวัดยโสธร เป็นประธาน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6F097CB-7ED9-456E-A553-4D4C827B8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382" y="5130676"/>
            <a:ext cx="2988543" cy="2133877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8644615-19B0-4550-AF85-C2A41A7E4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45" y="5130676"/>
            <a:ext cx="2988543" cy="213387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C56D2FB-AA44-4E34-94CA-259497C57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64" y="7264553"/>
            <a:ext cx="2988542" cy="213387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D15F2BA-1BAD-4143-873E-2DCD2CFDA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687" y="7264553"/>
            <a:ext cx="2988542" cy="21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76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135</cp:revision>
  <dcterms:created xsi:type="dcterms:W3CDTF">2019-04-02T09:24:56Z</dcterms:created>
  <dcterms:modified xsi:type="dcterms:W3CDTF">2021-01-07T03:52:32Z</dcterms:modified>
</cp:coreProperties>
</file>