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324" y="7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3 กุมภาพันธ์ 2564  เวลา  16.00 น.  ณ  สำนักงานส่งเสริมการปกครองท้องถิ่นจังหวัดยโสธร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 พร้อมด้วยข้าราชการ เจ้าหน้าที่ในสังกัดสำนักงานส่งเสริมการปกครองท้องถิ่นจังหวัดยโสธร ทุกคน ร่วมกันทำความสะอาด  โดย เช็ด ถู บริเวณที่มีคนผ่านรวมถึงบริเวณที่มีคนสัมผัสร่วมกัน เช่น โต๊ะทำงาน  ประตู ลูกบิด เพื่อป้องกันการระบาดของโรคติดเชื้อไวรัสโค</a:t>
            </a:r>
            <a:r>
              <a:rPr lang="th-TH" sz="18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 </a:t>
            </a:r>
            <a:r>
              <a:rPr lang="en-US" sz="18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Covid</a:t>
            </a:r>
            <a:r>
              <a:rPr lang="en-US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1800" spc="-6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19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โดยใช้น้ำยาผสมแอลกอฮอล์เพื่อสร้างความมั่นใจ ความปลอดภัยให้กับผู้มารับบริการและข้าราชการรวมถึงเจ้าหน้าที่ในการปฏิบัติงาน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เป็นประจำ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5CFF3E1-864B-45BC-A113-7DA19796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3" y="7938988"/>
            <a:ext cx="3564608" cy="230001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E1E6B3F-697D-43FA-81BF-662A06C5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3" y="5501208"/>
            <a:ext cx="3547468" cy="216036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B781C18-09F8-4B3E-9C8A-86D3D969B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724" y="5501208"/>
            <a:ext cx="3384376" cy="216036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00B89B0-AE9E-4C78-91EF-F26D4ABE1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700" y="7938988"/>
            <a:ext cx="3355540" cy="23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108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TH Mali Grade 6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144</cp:revision>
  <dcterms:created xsi:type="dcterms:W3CDTF">2019-04-02T09:24:56Z</dcterms:created>
  <dcterms:modified xsi:type="dcterms:W3CDTF">2021-02-03T09:46:10Z</dcterms:modified>
</cp:coreProperties>
</file>