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7" autoAdjust="0"/>
  </p:normalViewPr>
  <p:slideViewPr>
    <p:cSldViewPr>
      <p:cViewPr varScale="1">
        <p:scale>
          <a:sx n="45" d="100"/>
          <a:sy n="45" d="100"/>
        </p:scale>
        <p:origin x="2328" y="54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04/11/63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BE5728F-6973-486E-BFFE-E665C2E4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74" y="4698628"/>
            <a:ext cx="3168352" cy="218121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5AC87F9-A353-4CA1-8DEF-E4ED1DFFF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1" y="7146900"/>
            <a:ext cx="3240360" cy="216024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150D2EE-A3D5-45F2-A72F-5B462704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63" y="4698628"/>
            <a:ext cx="3168352" cy="2160241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EC772F2E-386C-4674-87D8-E0AEB9CB6A1D}"/>
              </a:ext>
            </a:extLst>
          </p:cNvPr>
          <p:cNvSpPr/>
          <p:nvPr/>
        </p:nvSpPr>
        <p:spPr>
          <a:xfrm>
            <a:off x="252239" y="325846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 3 พฤศจิกายน 2563 เวลา 15.30 น. นายสมยศ นามพุทธา ท้องถิ่นจังหวัดยโสธร ในฐานะคณะทำงานและเลขานุการ               ได้ประชุมคณะกรรมการกลั่นกรองผลการประเมินผู้บริหารท้องถิ่น ประจำปี พ.ศ. 2563 ณ ห้องประชุมสำนักงานส่งเสริมการปกครองท้องถิ่นจังหวัด โดยมี นายสมเพชร สร้อยสระคู รองผู้ว่าราชการจังหวัดยโสธร เป็นประธานในการประชุม </a:t>
            </a:r>
          </a:p>
        </p:txBody>
      </p:sp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59</Words>
  <Application>Microsoft Office PowerPoint</Application>
  <PresentationFormat>กำหนดเอง</PresentationFormat>
  <Paragraphs>1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99</cp:revision>
  <dcterms:created xsi:type="dcterms:W3CDTF">2019-04-02T09:24:56Z</dcterms:created>
  <dcterms:modified xsi:type="dcterms:W3CDTF">2020-11-04T05:59:07Z</dcterms:modified>
</cp:coreProperties>
</file>