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89" r:id="rId2"/>
  </p:sldIdLst>
  <p:sldSz cx="7561263" cy="10693400"/>
  <p:notesSz cx="6858000" cy="9144000"/>
  <p:defaultTextStyle>
    <a:defPPr>
      <a:defRPr lang="th-TH"/>
    </a:defPPr>
    <a:lvl1pPr marL="0" algn="l" defTabSz="1157996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1pPr>
    <a:lvl2pPr marL="578998" algn="l" defTabSz="1157996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2pPr>
    <a:lvl3pPr marL="1157996" algn="l" defTabSz="1157996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3pPr>
    <a:lvl4pPr marL="1736994" algn="l" defTabSz="1157996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4pPr>
    <a:lvl5pPr marL="2315992" algn="l" defTabSz="1157996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5pPr>
    <a:lvl6pPr marL="2894990" algn="l" defTabSz="1157996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6pPr>
    <a:lvl7pPr marL="3473988" algn="l" defTabSz="1157996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7pPr>
    <a:lvl8pPr marL="4052987" algn="l" defTabSz="1157996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8pPr>
    <a:lvl9pPr marL="4631985" algn="l" defTabSz="1157996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68">
          <p15:clr>
            <a:srgbClr val="A4A3A4"/>
          </p15:clr>
        </p15:guide>
        <p15:guide id="2" pos="238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058" autoAdjust="0"/>
  </p:normalViewPr>
  <p:slideViewPr>
    <p:cSldViewPr>
      <p:cViewPr>
        <p:scale>
          <a:sx n="100" d="100"/>
          <a:sy n="100" d="100"/>
        </p:scale>
        <p:origin x="1014" y="-1446"/>
      </p:cViewPr>
      <p:guideLst>
        <p:guide orient="horz" pos="3368"/>
        <p:guide pos="238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E09831-6B84-474F-BDDD-FB6F07A9F068}" type="datetimeFigureOut">
              <a:rPr lang="th-TH" smtClean="0"/>
              <a:t>13/01/64</a:t>
            </a:fld>
            <a:endParaRPr lang="th-TH"/>
          </a:p>
        </p:txBody>
      </p:sp>
      <p:sp>
        <p:nvSpPr>
          <p:cNvPr id="4" name="ตัวแทนรูปบนภาพนิ่ง 3"/>
          <p:cNvSpPr>
            <a:spLocks noGrp="1" noRot="1" noChangeAspect="1"/>
          </p:cNvSpPr>
          <p:nvPr>
            <p:ph type="sldImg" idx="2"/>
          </p:nvPr>
        </p:nvSpPr>
        <p:spPr>
          <a:xfrm>
            <a:off x="2216150" y="685800"/>
            <a:ext cx="24257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ตัวแทน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81FFDB-74F3-4BF5-B6E3-9EF6EBC8F9BC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0552304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81FFDB-74F3-4BF5-B6E3-9EF6EBC8F9BC}" type="slidenum">
              <a:rPr lang="th-TH" smtClean="0"/>
              <a:t>1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115946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567096" y="3321887"/>
            <a:ext cx="6427074" cy="2292150"/>
          </a:xfrm>
        </p:spPr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134190" y="6059593"/>
            <a:ext cx="5292884" cy="273275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789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579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369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159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8949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4739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052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6319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/>
              <a:t>คลิกเพื่อแก้ไขลักษณะชื่อเรื่องรองต้นแบบ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82E2F-87BA-4542-8C3B-F71B69FC0F03}" type="datetimeFigureOut">
              <a:rPr lang="th-TH" smtClean="0"/>
              <a:t>13/01/64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0F6A6-47D9-41B5-879A-380E7DD21AB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0309977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82E2F-87BA-4542-8C3B-F71B69FC0F03}" type="datetimeFigureOut">
              <a:rPr lang="th-TH" smtClean="0"/>
              <a:t>13/01/64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0F6A6-47D9-41B5-879A-380E7DD21AB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3599239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4530194" y="428234"/>
            <a:ext cx="1405922" cy="9124045"/>
          </a:xfrm>
        </p:spPr>
        <p:txBody>
          <a:bodyPr vert="eaVert"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312428" y="428234"/>
            <a:ext cx="4091746" cy="9124045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82E2F-87BA-4542-8C3B-F71B69FC0F03}" type="datetimeFigureOut">
              <a:rPr lang="th-TH" smtClean="0"/>
              <a:t>13/01/64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0F6A6-47D9-41B5-879A-380E7DD21AB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815878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82E2F-87BA-4542-8C3B-F71B69FC0F03}" type="datetimeFigureOut">
              <a:rPr lang="th-TH" smtClean="0"/>
              <a:t>13/01/64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0F6A6-47D9-41B5-879A-380E7DD21AB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0374323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597288" y="6871502"/>
            <a:ext cx="6427074" cy="2123828"/>
          </a:xfrm>
        </p:spPr>
        <p:txBody>
          <a:bodyPr anchor="t"/>
          <a:lstStyle>
            <a:lvl1pPr algn="l">
              <a:defRPr sz="5100" b="1" cap="all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597288" y="4532320"/>
            <a:ext cx="6427074" cy="2339180"/>
          </a:xfrm>
        </p:spPr>
        <p:txBody>
          <a:bodyPr anchor="b"/>
          <a:lstStyle>
            <a:lvl1pPr marL="0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1pPr>
            <a:lvl2pPr marL="578998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2pPr>
            <a:lvl3pPr marL="115799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3pPr>
            <a:lvl4pPr marL="173699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4pPr>
            <a:lvl5pPr marL="231599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5pPr>
            <a:lvl6pPr marL="289499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6pPr>
            <a:lvl7pPr marL="347398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7pPr>
            <a:lvl8pPr marL="405298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8pPr>
            <a:lvl9pPr marL="463198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82E2F-87BA-4542-8C3B-F71B69FC0F03}" type="datetimeFigureOut">
              <a:rPr lang="th-TH" smtClean="0"/>
              <a:t>13/01/64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0F6A6-47D9-41B5-879A-380E7DD21AB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465628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312428" y="2495129"/>
            <a:ext cx="2748835" cy="7057150"/>
          </a:xfrm>
        </p:spPr>
        <p:txBody>
          <a:bodyPr/>
          <a:lstStyle>
            <a:lvl1pPr>
              <a:defRPr sz="3500"/>
            </a:lvl1pPr>
            <a:lvl2pPr>
              <a:defRPr sz="3000"/>
            </a:lvl2pPr>
            <a:lvl3pPr>
              <a:defRPr sz="25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3187283" y="2495129"/>
            <a:ext cx="2748835" cy="7057150"/>
          </a:xfrm>
        </p:spPr>
        <p:txBody>
          <a:bodyPr/>
          <a:lstStyle>
            <a:lvl1pPr>
              <a:defRPr sz="3500"/>
            </a:lvl1pPr>
            <a:lvl2pPr>
              <a:defRPr sz="3000"/>
            </a:lvl2pPr>
            <a:lvl3pPr>
              <a:defRPr sz="25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82E2F-87BA-4542-8C3B-F71B69FC0F03}" type="datetimeFigureOut">
              <a:rPr lang="th-TH" smtClean="0"/>
              <a:t>13/01/64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0F6A6-47D9-41B5-879A-380E7DD21AB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0523057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378063" y="428232"/>
            <a:ext cx="6805137" cy="1782233"/>
          </a:xfrm>
        </p:spPr>
        <p:txBody>
          <a:bodyPr/>
          <a:lstStyle>
            <a:lvl1pPr>
              <a:defRPr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378063" y="2393639"/>
            <a:ext cx="3340870" cy="997555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8998" indent="0">
              <a:buNone/>
              <a:defRPr sz="2500" b="1"/>
            </a:lvl2pPr>
            <a:lvl3pPr marL="1157996" indent="0">
              <a:buNone/>
              <a:defRPr sz="2300" b="1"/>
            </a:lvl3pPr>
            <a:lvl4pPr marL="1736994" indent="0">
              <a:buNone/>
              <a:defRPr sz="2000" b="1"/>
            </a:lvl4pPr>
            <a:lvl5pPr marL="2315992" indent="0">
              <a:buNone/>
              <a:defRPr sz="2000" b="1"/>
            </a:lvl5pPr>
            <a:lvl6pPr marL="2894990" indent="0">
              <a:buNone/>
              <a:defRPr sz="2000" b="1"/>
            </a:lvl6pPr>
            <a:lvl7pPr marL="3473988" indent="0">
              <a:buNone/>
              <a:defRPr sz="2000" b="1"/>
            </a:lvl7pPr>
            <a:lvl8pPr marL="4052987" indent="0">
              <a:buNone/>
              <a:defRPr sz="2000" b="1"/>
            </a:lvl8pPr>
            <a:lvl9pPr marL="4631985" indent="0">
              <a:buNone/>
              <a:defRPr sz="2000" b="1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378063" y="3391194"/>
            <a:ext cx="3340870" cy="6161082"/>
          </a:xfr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แทนข้อความ 4"/>
          <p:cNvSpPr>
            <a:spLocks noGrp="1"/>
          </p:cNvSpPr>
          <p:nvPr>
            <p:ph type="body" sz="quarter" idx="3"/>
          </p:nvPr>
        </p:nvSpPr>
        <p:spPr>
          <a:xfrm>
            <a:off x="3841017" y="2393639"/>
            <a:ext cx="3342183" cy="997555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8998" indent="0">
              <a:buNone/>
              <a:defRPr sz="2500" b="1"/>
            </a:lvl2pPr>
            <a:lvl3pPr marL="1157996" indent="0">
              <a:buNone/>
              <a:defRPr sz="2300" b="1"/>
            </a:lvl3pPr>
            <a:lvl4pPr marL="1736994" indent="0">
              <a:buNone/>
              <a:defRPr sz="2000" b="1"/>
            </a:lvl4pPr>
            <a:lvl5pPr marL="2315992" indent="0">
              <a:buNone/>
              <a:defRPr sz="2000" b="1"/>
            </a:lvl5pPr>
            <a:lvl6pPr marL="2894990" indent="0">
              <a:buNone/>
              <a:defRPr sz="2000" b="1"/>
            </a:lvl6pPr>
            <a:lvl7pPr marL="3473988" indent="0">
              <a:buNone/>
              <a:defRPr sz="2000" b="1"/>
            </a:lvl7pPr>
            <a:lvl8pPr marL="4052987" indent="0">
              <a:buNone/>
              <a:defRPr sz="2000" b="1"/>
            </a:lvl8pPr>
            <a:lvl9pPr marL="4631985" indent="0">
              <a:buNone/>
              <a:defRPr sz="2000" b="1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3841017" y="3391194"/>
            <a:ext cx="3342183" cy="6161082"/>
          </a:xfr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7" name="ตัวแทน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82E2F-87BA-4542-8C3B-F71B69FC0F03}" type="datetimeFigureOut">
              <a:rPr lang="th-TH" smtClean="0"/>
              <a:t>13/01/64</a:t>
            </a:fld>
            <a:endParaRPr lang="th-TH"/>
          </a:p>
        </p:txBody>
      </p:sp>
      <p:sp>
        <p:nvSpPr>
          <p:cNvPr id="8" name="ตัวแทน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แทน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0F6A6-47D9-41B5-879A-380E7DD21AB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3340610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82E2F-87BA-4542-8C3B-F71B69FC0F03}" type="datetimeFigureOut">
              <a:rPr lang="th-TH" smtClean="0"/>
              <a:t>13/01/64</a:t>
            </a:fld>
            <a:endParaRPr lang="th-TH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0F6A6-47D9-41B5-879A-380E7DD21AB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7985982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82E2F-87BA-4542-8C3B-F71B69FC0F03}" type="datetimeFigureOut">
              <a:rPr lang="th-TH" smtClean="0"/>
              <a:t>13/01/64</a:t>
            </a:fld>
            <a:endParaRPr lang="th-TH"/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0F6A6-47D9-41B5-879A-380E7DD21AB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86464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378064" y="425756"/>
            <a:ext cx="2487603" cy="1811937"/>
          </a:xfrm>
        </p:spPr>
        <p:txBody>
          <a:bodyPr anchor="b"/>
          <a:lstStyle>
            <a:lvl1pPr algn="l">
              <a:defRPr sz="2500" b="1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2956245" y="425758"/>
            <a:ext cx="4226956" cy="9126521"/>
          </a:xfrm>
        </p:spPr>
        <p:txBody>
          <a:bodyPr/>
          <a:lstStyle>
            <a:lvl1pPr>
              <a:defRPr sz="4100"/>
            </a:lvl1pPr>
            <a:lvl2pPr>
              <a:defRPr sz="3500"/>
            </a:lvl2pPr>
            <a:lvl3pPr>
              <a:defRPr sz="30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378064" y="2237696"/>
            <a:ext cx="2487603" cy="7314583"/>
          </a:xfrm>
        </p:spPr>
        <p:txBody>
          <a:bodyPr/>
          <a:lstStyle>
            <a:lvl1pPr marL="0" indent="0">
              <a:buNone/>
              <a:defRPr sz="1800"/>
            </a:lvl1pPr>
            <a:lvl2pPr marL="578998" indent="0">
              <a:buNone/>
              <a:defRPr sz="1500"/>
            </a:lvl2pPr>
            <a:lvl3pPr marL="1157996" indent="0">
              <a:buNone/>
              <a:defRPr sz="1300"/>
            </a:lvl3pPr>
            <a:lvl4pPr marL="1736994" indent="0">
              <a:buNone/>
              <a:defRPr sz="1100"/>
            </a:lvl4pPr>
            <a:lvl5pPr marL="2315992" indent="0">
              <a:buNone/>
              <a:defRPr sz="1100"/>
            </a:lvl5pPr>
            <a:lvl6pPr marL="2894990" indent="0">
              <a:buNone/>
              <a:defRPr sz="1100"/>
            </a:lvl6pPr>
            <a:lvl7pPr marL="3473988" indent="0">
              <a:buNone/>
              <a:defRPr sz="1100"/>
            </a:lvl7pPr>
            <a:lvl8pPr marL="4052987" indent="0">
              <a:buNone/>
              <a:defRPr sz="1100"/>
            </a:lvl8pPr>
            <a:lvl9pPr marL="4631985" indent="0">
              <a:buNone/>
              <a:defRPr sz="11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82E2F-87BA-4542-8C3B-F71B69FC0F03}" type="datetimeFigureOut">
              <a:rPr lang="th-TH" smtClean="0"/>
              <a:t>13/01/64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0F6A6-47D9-41B5-879A-380E7DD21AB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8901331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482060" y="7485380"/>
            <a:ext cx="4536758" cy="883691"/>
          </a:xfrm>
        </p:spPr>
        <p:txBody>
          <a:bodyPr anchor="b"/>
          <a:lstStyle>
            <a:lvl1pPr algn="l">
              <a:defRPr sz="2500" b="1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1482060" y="955475"/>
            <a:ext cx="4536758" cy="6416040"/>
          </a:xfrm>
        </p:spPr>
        <p:txBody>
          <a:bodyPr/>
          <a:lstStyle>
            <a:lvl1pPr marL="0" indent="0">
              <a:buNone/>
              <a:defRPr sz="4100"/>
            </a:lvl1pPr>
            <a:lvl2pPr marL="578998" indent="0">
              <a:buNone/>
              <a:defRPr sz="3500"/>
            </a:lvl2pPr>
            <a:lvl3pPr marL="1157996" indent="0">
              <a:buNone/>
              <a:defRPr sz="3000"/>
            </a:lvl3pPr>
            <a:lvl4pPr marL="1736994" indent="0">
              <a:buNone/>
              <a:defRPr sz="2500"/>
            </a:lvl4pPr>
            <a:lvl5pPr marL="2315992" indent="0">
              <a:buNone/>
              <a:defRPr sz="2500"/>
            </a:lvl5pPr>
            <a:lvl6pPr marL="2894990" indent="0">
              <a:buNone/>
              <a:defRPr sz="2500"/>
            </a:lvl6pPr>
            <a:lvl7pPr marL="3473988" indent="0">
              <a:buNone/>
              <a:defRPr sz="2500"/>
            </a:lvl7pPr>
            <a:lvl8pPr marL="4052987" indent="0">
              <a:buNone/>
              <a:defRPr sz="2500"/>
            </a:lvl8pPr>
            <a:lvl9pPr marL="4631985" indent="0">
              <a:buNone/>
              <a:defRPr sz="2500"/>
            </a:lvl9pPr>
          </a:lstStyle>
          <a:p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1482060" y="8369071"/>
            <a:ext cx="4536758" cy="1254989"/>
          </a:xfrm>
        </p:spPr>
        <p:txBody>
          <a:bodyPr/>
          <a:lstStyle>
            <a:lvl1pPr marL="0" indent="0">
              <a:buNone/>
              <a:defRPr sz="1800"/>
            </a:lvl1pPr>
            <a:lvl2pPr marL="578998" indent="0">
              <a:buNone/>
              <a:defRPr sz="1500"/>
            </a:lvl2pPr>
            <a:lvl3pPr marL="1157996" indent="0">
              <a:buNone/>
              <a:defRPr sz="1300"/>
            </a:lvl3pPr>
            <a:lvl4pPr marL="1736994" indent="0">
              <a:buNone/>
              <a:defRPr sz="1100"/>
            </a:lvl4pPr>
            <a:lvl5pPr marL="2315992" indent="0">
              <a:buNone/>
              <a:defRPr sz="1100"/>
            </a:lvl5pPr>
            <a:lvl6pPr marL="2894990" indent="0">
              <a:buNone/>
              <a:defRPr sz="1100"/>
            </a:lvl6pPr>
            <a:lvl7pPr marL="3473988" indent="0">
              <a:buNone/>
              <a:defRPr sz="1100"/>
            </a:lvl7pPr>
            <a:lvl8pPr marL="4052987" indent="0">
              <a:buNone/>
              <a:defRPr sz="1100"/>
            </a:lvl8pPr>
            <a:lvl9pPr marL="4631985" indent="0">
              <a:buNone/>
              <a:defRPr sz="11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82E2F-87BA-4542-8C3B-F71B69FC0F03}" type="datetimeFigureOut">
              <a:rPr lang="th-TH" smtClean="0"/>
              <a:t>13/01/64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0F6A6-47D9-41B5-879A-380E7DD21AB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3025458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/>
          <p:cNvSpPr>
            <a:spLocks noGrp="1"/>
          </p:cNvSpPr>
          <p:nvPr>
            <p:ph type="title"/>
          </p:nvPr>
        </p:nvSpPr>
        <p:spPr>
          <a:xfrm>
            <a:off x="378063" y="428232"/>
            <a:ext cx="6805137" cy="1782233"/>
          </a:xfrm>
          <a:prstGeom prst="rect">
            <a:avLst/>
          </a:prstGeom>
        </p:spPr>
        <p:txBody>
          <a:bodyPr vert="horz" lIns="115800" tIns="57900" rIns="115800" bIns="57900" rtlCol="0" anchor="ctr">
            <a:normAutofit/>
          </a:bodyPr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378063" y="2495129"/>
            <a:ext cx="6805137" cy="7057150"/>
          </a:xfrm>
          <a:prstGeom prst="rect">
            <a:avLst/>
          </a:prstGeom>
        </p:spPr>
        <p:txBody>
          <a:bodyPr vert="horz" lIns="115800" tIns="57900" rIns="115800" bIns="57900" rtlCol="0">
            <a:normAutofit/>
          </a:bodyPr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2"/>
          </p:nvPr>
        </p:nvSpPr>
        <p:spPr>
          <a:xfrm>
            <a:off x="378064" y="9911200"/>
            <a:ext cx="1764294" cy="569325"/>
          </a:xfrm>
          <a:prstGeom prst="rect">
            <a:avLst/>
          </a:prstGeom>
        </p:spPr>
        <p:txBody>
          <a:bodyPr vert="horz" lIns="115800" tIns="57900" rIns="115800" bIns="57900" rtlCol="0" anchor="ctr"/>
          <a:lstStyle>
            <a:lvl1pPr algn="l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982E2F-87BA-4542-8C3B-F71B69FC0F03}" type="datetimeFigureOut">
              <a:rPr lang="th-TH" smtClean="0"/>
              <a:t>13/01/64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2583432" y="9911200"/>
            <a:ext cx="2394400" cy="569325"/>
          </a:xfrm>
          <a:prstGeom prst="rect">
            <a:avLst/>
          </a:prstGeom>
        </p:spPr>
        <p:txBody>
          <a:bodyPr vert="horz" lIns="115800" tIns="57900" rIns="115800" bIns="57900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5418906" y="9911200"/>
            <a:ext cx="1764294" cy="569325"/>
          </a:xfrm>
          <a:prstGeom prst="rect">
            <a:avLst/>
          </a:prstGeom>
        </p:spPr>
        <p:txBody>
          <a:bodyPr vert="horz" lIns="115800" tIns="57900" rIns="115800" bIns="57900" rtlCol="0" anchor="ctr"/>
          <a:lstStyle>
            <a:lvl1pPr algn="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40F6A6-47D9-41B5-879A-380E7DD21AB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545595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157996" rtl="0" eaLnBrk="1" latinLnBrk="0" hangingPunct="1">
        <a:spcBef>
          <a:spcPct val="0"/>
        </a:spcBef>
        <a:buNone/>
        <a:defRPr sz="5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34249" indent="-434249" algn="l" defTabSz="1157996" rtl="0" eaLnBrk="1" latinLnBrk="0" hangingPunct="1">
        <a:spcBef>
          <a:spcPct val="20000"/>
        </a:spcBef>
        <a:buFont typeface="Arial" pitchFamily="34" charset="0"/>
        <a:buChar char="•"/>
        <a:defRPr sz="4100" kern="1200">
          <a:solidFill>
            <a:schemeClr val="tx1"/>
          </a:solidFill>
          <a:latin typeface="+mn-lt"/>
          <a:ea typeface="+mn-ea"/>
          <a:cs typeface="+mn-cs"/>
        </a:defRPr>
      </a:lvl1pPr>
      <a:lvl2pPr marL="940872" indent="-361874" algn="l" defTabSz="1157996" rtl="0" eaLnBrk="1" latinLnBrk="0" hangingPunct="1">
        <a:spcBef>
          <a:spcPct val="20000"/>
        </a:spcBef>
        <a:buFont typeface="Arial" pitchFamily="34" charset="0"/>
        <a:buChar char="–"/>
        <a:defRPr sz="3500" kern="1200">
          <a:solidFill>
            <a:schemeClr val="tx1"/>
          </a:solidFill>
          <a:latin typeface="+mn-lt"/>
          <a:ea typeface="+mn-ea"/>
          <a:cs typeface="+mn-cs"/>
        </a:defRPr>
      </a:lvl2pPr>
      <a:lvl3pPr marL="1447495" indent="-289499" algn="l" defTabSz="1157996" rtl="0" eaLnBrk="1" latinLnBrk="0" hangingPunct="1">
        <a:spcBef>
          <a:spcPct val="20000"/>
        </a:spcBef>
        <a:buFont typeface="Arial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026493" indent="-289499" algn="l" defTabSz="1157996" rtl="0" eaLnBrk="1" latinLnBrk="0" hangingPunct="1">
        <a:spcBef>
          <a:spcPct val="20000"/>
        </a:spcBef>
        <a:buFont typeface="Arial" pitchFamily="34" charset="0"/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605491" indent="-289499" algn="l" defTabSz="1157996" rtl="0" eaLnBrk="1" latinLnBrk="0" hangingPunct="1">
        <a:spcBef>
          <a:spcPct val="20000"/>
        </a:spcBef>
        <a:buFont typeface="Arial" pitchFamily="34" charset="0"/>
        <a:buChar char="»"/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184489" indent="-289499" algn="l" defTabSz="1157996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763488" indent="-289499" algn="l" defTabSz="1157996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342486" indent="-289499" algn="l" defTabSz="1157996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4921484" indent="-289499" algn="l" defTabSz="1157996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1157996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1pPr>
      <a:lvl2pPr marL="578998" algn="l" defTabSz="1157996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2pPr>
      <a:lvl3pPr marL="1157996" algn="l" defTabSz="1157996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3pPr>
      <a:lvl4pPr marL="1736994" algn="l" defTabSz="1157996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4pPr>
      <a:lvl5pPr marL="2315992" algn="l" defTabSz="1157996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5pPr>
      <a:lvl6pPr marL="2894990" algn="l" defTabSz="1157996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6pPr>
      <a:lvl7pPr marL="3473988" algn="l" defTabSz="1157996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7pPr>
      <a:lvl8pPr marL="4052987" algn="l" defTabSz="1157996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8pPr>
      <a:lvl9pPr marL="4631985" algn="l" defTabSz="1157996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กล่องข้อความ 6">
            <a:extLst>
              <a:ext uri="{FF2B5EF4-FFF2-40B4-BE49-F238E27FC236}">
                <a16:creationId xmlns:a16="http://schemas.microsoft.com/office/drawing/2014/main" id="{5A87D2FF-9572-4824-896F-4862D8A9817E}"/>
              </a:ext>
            </a:extLst>
          </p:cNvPr>
          <p:cNvSpPr txBox="1"/>
          <p:nvPr/>
        </p:nvSpPr>
        <p:spPr>
          <a:xfrm>
            <a:off x="612279" y="2826420"/>
            <a:ext cx="5976664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th-TH" dirty="0"/>
          </a:p>
          <a:p>
            <a:r>
              <a:rPr lang="th-TH" sz="180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            วันที่ 13  มกราคม  2564  เวลา  09.00 น.  ณ   ห้องประชุมสำนักงานส่งเสริม</a:t>
            </a:r>
          </a:p>
          <a:p>
            <a:r>
              <a:rPr lang="th-TH" sz="180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การปกครองท้องถิ่นจังหวัดยโสธร ชั้น 2 ศาลากลางจังหวัดยโสธร </a:t>
            </a:r>
            <a:r>
              <a:rPr lang="th-TH" sz="1800" spc="-6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ผู้อำนวยการกลุ่มงานมาตรฐาน </a:t>
            </a:r>
          </a:p>
          <a:p>
            <a:r>
              <a:rPr lang="th-TH" sz="1800" spc="-6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การบริหารงานบุคคลท้องถิ่น  </a:t>
            </a:r>
            <a:r>
              <a:rPr lang="th-TH" sz="180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ร่วมกับเจ้าหน้าที่ผู้รับผิดขององค์กรปกครองส่วนท้องถิ่น ร่วมประชุม</a:t>
            </a:r>
          </a:p>
          <a:p>
            <a:r>
              <a:rPr lang="th-TH" sz="180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ผ่านระบบ </a:t>
            </a:r>
            <a:r>
              <a:rPr lang="en-US" sz="180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VDO Conference </a:t>
            </a:r>
            <a:r>
              <a:rPr lang="th-TH" sz="180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เกี่ยวกับการบริหารงานบุคคลขององค์กรปกครองส่วนท้องถิ่น </a:t>
            </a:r>
          </a:p>
          <a:p>
            <a:r>
              <a:rPr lang="th-TH" sz="180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โดยมีนายสันติธร  ยิ้มละมัย รองอธิบดีกรมส่งเสริมการปกครองท้องถิ่น เป็นประธานฯ</a:t>
            </a:r>
          </a:p>
        </p:txBody>
      </p:sp>
      <p:pic>
        <p:nvPicPr>
          <p:cNvPr id="2" name="รูปภาพ 1">
            <a:extLst>
              <a:ext uri="{FF2B5EF4-FFF2-40B4-BE49-F238E27FC236}">
                <a16:creationId xmlns:a16="http://schemas.microsoft.com/office/drawing/2014/main" id="{39ABEDAB-282B-4856-A641-E25BF58F61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2403" y="4842356"/>
            <a:ext cx="3396416" cy="2232535"/>
          </a:xfrm>
          <a:prstGeom prst="rect">
            <a:avLst/>
          </a:prstGeom>
        </p:spPr>
      </p:pic>
      <p:pic>
        <p:nvPicPr>
          <p:cNvPr id="3" name="รูปภาพ 2">
            <a:extLst>
              <a:ext uri="{FF2B5EF4-FFF2-40B4-BE49-F238E27FC236}">
                <a16:creationId xmlns:a16="http://schemas.microsoft.com/office/drawing/2014/main" id="{52508F6E-8E3A-45BF-ACBA-B4D56C0B03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8263" y="7084118"/>
            <a:ext cx="3132348" cy="2232535"/>
          </a:xfrm>
          <a:prstGeom prst="rect">
            <a:avLst/>
          </a:prstGeom>
        </p:spPr>
      </p:pic>
      <p:pic>
        <p:nvPicPr>
          <p:cNvPr id="4" name="รูปภาพ 3">
            <a:extLst>
              <a:ext uri="{FF2B5EF4-FFF2-40B4-BE49-F238E27FC236}">
                <a16:creationId xmlns:a16="http://schemas.microsoft.com/office/drawing/2014/main" id="{170A728F-E411-4C25-B537-8D73B6F4676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28764" y="7084118"/>
            <a:ext cx="2952328" cy="2232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994595"/>
      </p:ext>
    </p:extLst>
  </p:cSld>
  <p:clrMapOvr>
    <a:masterClrMapping/>
  </p:clrMapOvr>
</p:sld>
</file>

<file path=ppt/theme/theme1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907</TotalTime>
  <Words>75</Words>
  <Application>Microsoft Office PowerPoint</Application>
  <PresentationFormat>กำหนดเอง</PresentationFormat>
  <Paragraphs>7</Paragraphs>
  <Slides>1</Slides>
  <Notes>1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3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1</vt:i4>
      </vt:variant>
    </vt:vector>
  </HeadingPairs>
  <TitlesOfParts>
    <vt:vector size="5" baseType="lpstr">
      <vt:lpstr>Arial</vt:lpstr>
      <vt:lpstr>Calibri</vt:lpstr>
      <vt:lpstr>TH SarabunIT๙</vt:lpstr>
      <vt:lpstr>ชุดรูปแบบของ Office</vt:lpstr>
      <vt:lpstr>งานนำเสนอ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KKD Windows 7 V.3</dc:creator>
  <cp:lastModifiedBy>Admin</cp:lastModifiedBy>
  <cp:revision>137</cp:revision>
  <dcterms:created xsi:type="dcterms:W3CDTF">2019-04-02T09:24:56Z</dcterms:created>
  <dcterms:modified xsi:type="dcterms:W3CDTF">2021-01-13T07:54:27Z</dcterms:modified>
</cp:coreProperties>
</file>