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101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597666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วันที่  6 มกราคม  2564  เวลา  15.30 น.  ณ  สำนักงานส่งเสริมการปกครองท้องถิ่นจังหวัดยโสธร ชั้น 2 ศาลากลางจังหวัดยโสธร นายสมยศ  นามพุทธา 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 พร้อมด้วยข้าราชการ เจ้าหน้าที่ในสังกัดสำนักงานส่งเสริมการปกครองท้องถิ่นจังหวัดยโสธร ทุกคน ร่วมกันทำความสะอาด  โดบ เช็ด ถู บริเวณที่มีคนผ่านรวมถึงบริเวณที่มีคนสัมผัสร่วมกัน เช่น โต๊ะทำงาน  ประตู ลูกบิด โดยใช้น้ำยาผสมแอลกอฮอล์เพื่อสร้างความมั่นใจ ความปลอดภัยให้กับผู้มารับบริการและข้าราชการรวมถึงเจ้าหน้าที่ในการปฏิบัติงาน</a:t>
            </a:r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55D04B5-134A-4A6A-8CAB-8B60A83D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43" y="5184685"/>
            <a:ext cx="2988544" cy="192608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5A99F40-6F70-4363-AA7A-624651FA7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7" y="7290917"/>
            <a:ext cx="3056557" cy="192608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2A3B91E-6247-4579-B610-761D8D659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094" y="5166280"/>
            <a:ext cx="2825316" cy="1926081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3B8D4A74-F688-4E65-A815-9EAA45EB8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632" y="7290917"/>
            <a:ext cx="3056558" cy="19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92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134</cp:revision>
  <dcterms:created xsi:type="dcterms:W3CDTF">2019-04-02T09:24:56Z</dcterms:created>
  <dcterms:modified xsi:type="dcterms:W3CDTF">2021-01-06T09:52:09Z</dcterms:modified>
</cp:coreProperties>
</file>