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89" r:id="rId2"/>
    <p:sldId id="290" r:id="rId3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022" autoAdjust="0"/>
  </p:normalViewPr>
  <p:slideViewPr>
    <p:cSldViewPr>
      <p:cViewPr>
        <p:scale>
          <a:sx n="75" d="100"/>
          <a:sy n="75" d="100"/>
        </p:scale>
        <p:origin x="1608" y="-168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1FFDB-74F3-4BF5-B6E3-9EF6EBC8F9BC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95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1FFDB-74F3-4BF5-B6E3-9EF6EBC8F9BC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1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06/11/63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12279" y="3186460"/>
            <a:ext cx="5672206" cy="1314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6 พฤศจิกายน 2563 เวลา 09.00 น. ณ ห้องประชุมข้าวหอมมะลิ ศาลากลางจังหวัดยโสธร 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หลังใหม่ นายชลธี ยังตรง ผู้ว่าราชการจังหวัดยโสธร พร้อมด้วย นายสมเพชร สร้อยสระคู รองผู้ว่าราชการจังหวัดยโสธร ได้มอบนโยบายแนวทางการปฏิบัติงาน ให้แก่ นายกองค์กรปกครองส่วนท้องถิ่น และปลัดองค์กรปกครองส่วนท้องถิ่น ในพื้นที่จังหวัดยโสธร โดยได้มอบนโยบายและแนวทางปฏิบัติงาน ดังนี้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การปกป้องและเชิดชูสถาบันหลักของชาติ ทั้ง 3 สถาบัน โดยได้เน้นให้องค์กรปกครองส่วนท้องถิ่น ตรวจสอบในพื้นที่ถึงการประดับตราสัญลักษณ์และธงชาติ จะต้องไม่เก่า หรือ ชำรุด และการให้จิตอาสา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ที่ผ่านการฝึกอบรม จิตอาสาภัยพิบัติ เข้ามาช่วยเหลือในการปฏิบัติหน้าที่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การป้องกันและปราบปรามยาเสพติด โดยให้สนับสนุนงบประมาณและไม่ให้เข้าไปยุ่งเกี่ยว</a:t>
            </a:r>
          </a:p>
          <a:p>
            <a:pPr algn="ctr"/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     </a:t>
            </a:r>
          </a:p>
          <a:p>
            <a:pPr algn="ctr"/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-อ่านต่อหน้าที่ 2-</a:t>
            </a: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- หน้าที่ 1 -</a:t>
            </a: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EE4C7F3-7853-413E-8B98-486DCC9DC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79" y="6426821"/>
            <a:ext cx="2880320" cy="2473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487446C-84A1-4F96-8875-60E86DB3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631" y="6426822"/>
            <a:ext cx="2880320" cy="2473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12279" y="3186460"/>
            <a:ext cx="5672206" cy="1708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การแก้ไขปัญหาความเดือดร้อนของประชาชน ในพื้นที่ให้แก้ไขตามอำนาจหน้าที่ก่อน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โครงการจังหวัดสะอาดที่ได้รับรางวัลระดับประเทศ ต้องดำเนินและรักษามาตรฐานต่อไป เช่น การคัดแยกขยะ การกำจัดสิ่งปฏิกูลให้ถูกหลักอนามัย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5. การต่อยอดโครงการ</a:t>
            </a:r>
            <a:r>
              <a:rPr lang="th-TH" sz="16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ต่างๆ</a:t>
            </a:r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เช่น จังหวัดสะอาด เกษตรอินทรีย์ การท่องเที่ยว รวมถึง การแก้ไขปัญหาผักตบชวาที่กีดขวางทางน้ำ และทัศนียภาพไม่สวยงาม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6. ให้นำหลักธรรมา</a:t>
            </a:r>
            <a:r>
              <a:rPr lang="th-TH" sz="16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ภิ</a:t>
            </a:r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บาล ทั้ง 6 หลัก มาใช้ในการปฏิบัติงาน การบริหารงบประมาณต้องโปร่งใสตรวจสอบได้</a:t>
            </a:r>
          </a:p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7. ปัจจุบันอยู่ในสถานการณ์การแพร่ระบาดของโรค </a:t>
            </a:r>
            <a:r>
              <a:rPr lang="en-US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Covid-19 </a:t>
            </a:r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ให้ถือปฏิบัติตามมาตรฐการควบคุมอย่างเคร่งครัด โดยเฉพาะตลาด สถานที่ชุมนุมชน ต้องมีการคัดกรอง และสวมหน้ากากอนามัย</a:t>
            </a:r>
            <a:endParaRPr lang="en-US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- หน้าที่ 2 -</a:t>
            </a: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15CAA1D-731B-45BD-97D2-804DCA029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96" y="6197148"/>
            <a:ext cx="2968289" cy="2411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3D2EF67-7CBC-4D73-8FD1-41BFED48E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93" y="6197148"/>
            <a:ext cx="2968289" cy="2411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3653722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294</Words>
  <Application>Microsoft Office PowerPoint</Application>
  <PresentationFormat>กำหนดเอง</PresentationFormat>
  <Paragraphs>111</Paragraphs>
  <Slides>2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6" baseType="lpstr">
      <vt:lpstr>Arial</vt:lpstr>
      <vt:lpstr>Calibri</vt:lpstr>
      <vt:lpstr>TH SarabunIT๙</vt:lpstr>
      <vt:lpstr>ชุดรูปแบบของ Office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113</cp:revision>
  <dcterms:created xsi:type="dcterms:W3CDTF">2019-04-02T09:24:56Z</dcterms:created>
  <dcterms:modified xsi:type="dcterms:W3CDTF">2020-11-06T09:49:43Z</dcterms:modified>
</cp:coreProperties>
</file>