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7" d="100"/>
          <a:sy n="87" d="100"/>
        </p:scale>
        <p:origin x="1368" y="-274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07/12/64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5 ธันวาคม  2564  นายสมยศ นามพุทธา ท้องถิ่นจังหวัดยโสธร  ผู้อำนวยการกลุ่มงาน  หัวหน้าฝ่าย พร้อมด้วยข้าราชการในสังกัดสำนักงานส่งเสริมการปกครองท้องถิ่นจังหวัดยโสธร                 ร่วมกิจกรรมเนื่องในวันคล้ายวันพระราชสมภพ พระบาทสมเด็จพระบรมชนกา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ธิเบ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ศร มหาภูมิพลอดุลยเดช มหาราช บรมนาถบพิตร  โดยมีผู้ว่าราชการจังหวัดยโสธร เป็นประธาน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7FDBD10-D6DA-4C36-BB30-07C6123BD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" y="8596494"/>
            <a:ext cx="3240360" cy="169608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EB5042D-2613-4EB6-8951-2C48C55AB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31" y="4336635"/>
            <a:ext cx="3481970" cy="216023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DE5B9D9-EDF5-464B-AD37-5AF8AD983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" y="4350500"/>
            <a:ext cx="3240360" cy="216023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00F7430A-EB83-4A18-84C4-85A8513E2D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7" y="6557491"/>
            <a:ext cx="3240360" cy="203900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92434494-5014-4BE0-812E-7C612B255F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31" y="8596495"/>
            <a:ext cx="3481970" cy="169608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8A3843A-6076-4D03-87CE-DB79CD662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31" y="6529761"/>
            <a:ext cx="3481970" cy="20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64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137</cp:revision>
  <dcterms:created xsi:type="dcterms:W3CDTF">2019-04-02T09:24:56Z</dcterms:created>
  <dcterms:modified xsi:type="dcterms:W3CDTF">2021-12-07T05:04:26Z</dcterms:modified>
</cp:coreProperties>
</file>