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00" d="100"/>
          <a:sy n="100" d="100"/>
        </p:scale>
        <p:origin x="1014" y="-360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12/01/64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612279" y="2826420"/>
            <a:ext cx="597666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  <a:p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</a:t>
            </a:r>
            <a:r>
              <a:rPr lang="th-TH" sz="1800"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12  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มกราคม  2564  เวลา  08.00 น.  ณ   ห้องประชุมสำนักงานส่งเสริม</a:t>
            </a:r>
          </a:p>
          <a:p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การปกครองท้องถิ่นจังหวัดยโสธร ชั้น 2  ศาลากลางจังหวัดยโสธร   นายสมยศ  นามพุทธา  </a:t>
            </a:r>
          </a:p>
          <a:p>
            <a:r>
              <a:rPr lang="th-TH" sz="1800" spc="-6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ท้องถิ่นจังหวัดยโสธร  เป็นประธานการประชุม  พร้อมด้วยผู้อำนวยการกลุ่มงาน หัวหน้าฝ่าย 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ร่วมประชุม</a:t>
            </a:r>
            <a:b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Morning Brief</a:t>
            </a:r>
            <a:r>
              <a:rPr lang="th-TH" sz="1800" dirty="0">
                <a:cs typeface="+mj-cs"/>
              </a:rPr>
              <a:t> 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เพื่อติดตามงานนโยบายเร่งด่วนที่สำคัญ</a:t>
            </a: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A780DBDA-1B74-4D0F-9021-5D9AFAE7A1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415" y="4560808"/>
            <a:ext cx="3108708" cy="2332057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CBF4463F-E98E-4B2E-8502-CC06D5438D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58" y="6892865"/>
            <a:ext cx="2988543" cy="2107763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038C3552-4929-486F-B9C6-6C81408E8D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836" y="6892865"/>
            <a:ext cx="2826083" cy="210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55</Words>
  <Application>Microsoft Office PowerPoint</Application>
  <PresentationFormat>กำหนดเอง</PresentationFormat>
  <Paragraphs>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131</cp:revision>
  <dcterms:created xsi:type="dcterms:W3CDTF">2019-04-02T09:24:56Z</dcterms:created>
  <dcterms:modified xsi:type="dcterms:W3CDTF">2021-01-12T05:17:31Z</dcterms:modified>
</cp:coreProperties>
</file>