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3" d="100"/>
          <a:sy n="73" d="100"/>
        </p:scale>
        <p:origin x="1656" y="-190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11/11/64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</a:p>
          <a:p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วันที่ 11 พฤศจิกายน 2564  เวลา  08.00 น.  ณ  ห้องประชุมสำนักงานส่งเสริม</a:t>
            </a:r>
          </a:p>
          <a:p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การปกครองท้องถิ่นจังหวัดยโสธร ชั้น 2  ศาลากลางจังหวัดยโสธร  นายสมยศ  นามพุทธา  </a:t>
            </a:r>
          </a:p>
          <a:p>
            <a:r>
              <a:rPr lang="th-TH" sz="19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เป็นประธานการประชุม   พร้อมด้วยผู้อำนวยการกลุ่มงาน  / หัวหน้าฝ่าย</a:t>
            </a:r>
          </a:p>
          <a:p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ร่วมประชุม</a:t>
            </a:r>
            <a:r>
              <a:rPr lang="en-US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Morning Brief</a:t>
            </a:r>
            <a:r>
              <a:rPr lang="th-TH" sz="19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เพื่อติดตามงานนโยบายเร่งด่วนที่สำคัญ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DF2377C-9EFC-4EE6-ABD8-48DF1F1F0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35" y="5026579"/>
            <a:ext cx="3744416" cy="244362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AD5A2AF-534F-4AEC-8CEC-FEF871B0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02" y="5026579"/>
            <a:ext cx="3362807" cy="2443624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317AAEB-875A-4161-92F6-8AF957C00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35" y="7636245"/>
            <a:ext cx="3744416" cy="2473006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90C4EBA-0C09-4A54-AFA4-2AB8F9744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602" y="7636244"/>
            <a:ext cx="3362807" cy="25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56</Words>
  <Application>Microsoft Office PowerPoint</Application>
  <PresentationFormat>กำหนดเอง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138</cp:revision>
  <dcterms:created xsi:type="dcterms:W3CDTF">2019-04-02T09:24:56Z</dcterms:created>
  <dcterms:modified xsi:type="dcterms:W3CDTF">2021-11-11T05:03:08Z</dcterms:modified>
</cp:coreProperties>
</file>