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173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01/02/64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01/02/64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BD486E-6D4E-435D-87A2-F11293595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9595172"/>
            <a:ext cx="1440160" cy="648072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D7D45AA8-AE63-4239-89A4-C241275A97A4}"/>
              </a:ext>
            </a:extLst>
          </p:cNvPr>
          <p:cNvSpPr/>
          <p:nvPr/>
        </p:nvSpPr>
        <p:spPr>
          <a:xfrm>
            <a:off x="756295" y="3402484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วันที่ 1  กุมภาพันธ์ 2564  สำนักงานส่งเสริมการปกครองท้องถิ่นจังหวัดยโสธร </a:t>
            </a:r>
          </a:p>
          <a:p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รับรายงานตัวพนักงานส่วนท้องถิ่นที่ได้รับการบรรจุใหม่ จำนวน 1 ราย โดยมีนายสมยศ นามพุทธาท้องถิ่นจังหวัดยโสธร และผู้อำนวยการกลุ่มงานมาตรฐานการ</a:t>
            </a:r>
            <a:r>
              <a:rPr lang="th-TH" sz="1800" spc="-60">
                <a:latin typeface="TH SarabunIT๙" panose="020B0500040200020003" pitchFamily="34" charset="-34"/>
                <a:cs typeface="TH SarabunIT๙" panose="020B0500040200020003" pitchFamily="34" charset="-34"/>
              </a:rPr>
              <a:t>บริหารงานบุคคลท้องถิ่น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กล่าวให้โอวาท</a:t>
            </a:r>
            <a:endParaRPr lang="th-TH" sz="18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427C5E1-6D59-48B0-8B03-CE703C729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62" y="7578948"/>
            <a:ext cx="4296097" cy="2376264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13CD63A-B59A-4167-9671-F87C94101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242" y="4554612"/>
            <a:ext cx="4290417" cy="28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48</Words>
  <Application>Microsoft Office PowerPoint</Application>
  <PresentationFormat>กำหนดเอง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128</cp:revision>
  <dcterms:created xsi:type="dcterms:W3CDTF">2019-04-02T09:24:56Z</dcterms:created>
  <dcterms:modified xsi:type="dcterms:W3CDTF">2021-02-01T03:14:18Z</dcterms:modified>
</cp:coreProperties>
</file>