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9" r:id="rId2"/>
  </p:sldIdLst>
  <p:sldSz cx="7561263" cy="10693400"/>
  <p:notesSz cx="6858000" cy="9144000"/>
  <p:defaultTextStyle>
    <a:defPPr>
      <a:defRPr lang="th-TH"/>
    </a:defPPr>
    <a:lvl1pPr marL="0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1pPr>
    <a:lvl2pPr marL="578998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2pPr>
    <a:lvl3pPr marL="1157996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3pPr>
    <a:lvl4pPr marL="1736994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4pPr>
    <a:lvl5pPr marL="2315992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5pPr>
    <a:lvl6pPr marL="2894990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6pPr>
    <a:lvl7pPr marL="3473988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7pPr>
    <a:lvl8pPr marL="4052987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8pPr>
    <a:lvl9pPr marL="4631985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8">
          <p15:clr>
            <a:srgbClr val="A4A3A4"/>
          </p15:clr>
        </p15:guide>
        <p15:guide id="2" pos="23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058" autoAdjust="0"/>
  </p:normalViewPr>
  <p:slideViewPr>
    <p:cSldViewPr>
      <p:cViewPr>
        <p:scale>
          <a:sx n="100" d="100"/>
          <a:sy n="100" d="100"/>
        </p:scale>
        <p:origin x="1014" y="-1590"/>
      </p:cViewPr>
      <p:guideLst>
        <p:guide orient="horz" pos="3368"/>
        <p:guide pos="23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09831-6B84-474F-BDDD-FB6F07A9F068}" type="datetimeFigureOut">
              <a:rPr lang="th-TH" smtClean="0"/>
              <a:t>18/02/64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685800"/>
            <a:ext cx="24257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81FFDB-74F3-4BF5-B6E3-9EF6EBC8F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5230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567096" y="3321887"/>
            <a:ext cx="6427074" cy="229215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134190" y="6059593"/>
            <a:ext cx="5292884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78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57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36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15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94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73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52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31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18/02/64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0997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18/02/64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59923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4530194" y="428234"/>
            <a:ext cx="1405922" cy="912404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312428" y="428234"/>
            <a:ext cx="4091746" cy="912404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18/02/64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81587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18/02/64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37432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97288" y="6871502"/>
            <a:ext cx="6427074" cy="2123828"/>
          </a:xfrm>
        </p:spPr>
        <p:txBody>
          <a:bodyPr anchor="t"/>
          <a:lstStyle>
            <a:lvl1pPr algn="l">
              <a:defRPr sz="51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597288" y="4532320"/>
            <a:ext cx="6427074" cy="2339180"/>
          </a:xfrm>
        </p:spPr>
        <p:txBody>
          <a:bodyPr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7899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5799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36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159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8949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47398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05298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63198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18/02/64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46562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312428" y="2495129"/>
            <a:ext cx="2748835" cy="7057150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3187283" y="2495129"/>
            <a:ext cx="2748835" cy="7057150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18/02/64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52305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3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378063" y="2393639"/>
            <a:ext cx="3340870" cy="997555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8998" indent="0">
              <a:buNone/>
              <a:defRPr sz="2500" b="1"/>
            </a:lvl2pPr>
            <a:lvl3pPr marL="1157996" indent="0">
              <a:buNone/>
              <a:defRPr sz="2300" b="1"/>
            </a:lvl3pPr>
            <a:lvl4pPr marL="1736994" indent="0">
              <a:buNone/>
              <a:defRPr sz="2000" b="1"/>
            </a:lvl4pPr>
            <a:lvl5pPr marL="2315992" indent="0">
              <a:buNone/>
              <a:defRPr sz="2000" b="1"/>
            </a:lvl5pPr>
            <a:lvl6pPr marL="2894990" indent="0">
              <a:buNone/>
              <a:defRPr sz="2000" b="1"/>
            </a:lvl6pPr>
            <a:lvl7pPr marL="3473988" indent="0">
              <a:buNone/>
              <a:defRPr sz="2000" b="1"/>
            </a:lvl7pPr>
            <a:lvl8pPr marL="4052987" indent="0">
              <a:buNone/>
              <a:defRPr sz="2000" b="1"/>
            </a:lvl8pPr>
            <a:lvl9pPr marL="4631985" indent="0">
              <a:buNone/>
              <a:defRPr sz="20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378063" y="3391194"/>
            <a:ext cx="3340870" cy="6161082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3841017" y="2393639"/>
            <a:ext cx="3342183" cy="997555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8998" indent="0">
              <a:buNone/>
              <a:defRPr sz="2500" b="1"/>
            </a:lvl2pPr>
            <a:lvl3pPr marL="1157996" indent="0">
              <a:buNone/>
              <a:defRPr sz="2300" b="1"/>
            </a:lvl3pPr>
            <a:lvl4pPr marL="1736994" indent="0">
              <a:buNone/>
              <a:defRPr sz="2000" b="1"/>
            </a:lvl4pPr>
            <a:lvl5pPr marL="2315992" indent="0">
              <a:buNone/>
              <a:defRPr sz="2000" b="1"/>
            </a:lvl5pPr>
            <a:lvl6pPr marL="2894990" indent="0">
              <a:buNone/>
              <a:defRPr sz="2000" b="1"/>
            </a:lvl6pPr>
            <a:lvl7pPr marL="3473988" indent="0">
              <a:buNone/>
              <a:defRPr sz="2000" b="1"/>
            </a:lvl7pPr>
            <a:lvl8pPr marL="4052987" indent="0">
              <a:buNone/>
              <a:defRPr sz="2000" b="1"/>
            </a:lvl8pPr>
            <a:lvl9pPr marL="4631985" indent="0">
              <a:buNone/>
              <a:defRPr sz="20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3841017" y="3391194"/>
            <a:ext cx="3342183" cy="6161082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18/02/64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4061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18/02/64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98598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18/02/64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8646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78064" y="425756"/>
            <a:ext cx="2487603" cy="1811937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956245" y="425758"/>
            <a:ext cx="4226956" cy="9126521"/>
          </a:xfrm>
        </p:spPr>
        <p:txBody>
          <a:bodyPr/>
          <a:lstStyle>
            <a:lvl1pPr>
              <a:defRPr sz="41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378064" y="2237696"/>
            <a:ext cx="2487603" cy="7314583"/>
          </a:xfrm>
        </p:spPr>
        <p:txBody>
          <a:bodyPr/>
          <a:lstStyle>
            <a:lvl1pPr marL="0" indent="0">
              <a:buNone/>
              <a:defRPr sz="1800"/>
            </a:lvl1pPr>
            <a:lvl2pPr marL="578998" indent="0">
              <a:buNone/>
              <a:defRPr sz="1500"/>
            </a:lvl2pPr>
            <a:lvl3pPr marL="1157996" indent="0">
              <a:buNone/>
              <a:defRPr sz="1300"/>
            </a:lvl3pPr>
            <a:lvl4pPr marL="1736994" indent="0">
              <a:buNone/>
              <a:defRPr sz="1100"/>
            </a:lvl4pPr>
            <a:lvl5pPr marL="2315992" indent="0">
              <a:buNone/>
              <a:defRPr sz="1100"/>
            </a:lvl5pPr>
            <a:lvl6pPr marL="2894990" indent="0">
              <a:buNone/>
              <a:defRPr sz="1100"/>
            </a:lvl6pPr>
            <a:lvl7pPr marL="3473988" indent="0">
              <a:buNone/>
              <a:defRPr sz="1100"/>
            </a:lvl7pPr>
            <a:lvl8pPr marL="4052987" indent="0">
              <a:buNone/>
              <a:defRPr sz="1100"/>
            </a:lvl8pPr>
            <a:lvl9pPr marL="4631985" indent="0">
              <a:buNone/>
              <a:defRPr sz="11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18/02/64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90133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482060" y="7485380"/>
            <a:ext cx="4536758" cy="883691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82060" y="955475"/>
            <a:ext cx="4536758" cy="6416040"/>
          </a:xfrm>
        </p:spPr>
        <p:txBody>
          <a:bodyPr/>
          <a:lstStyle>
            <a:lvl1pPr marL="0" indent="0">
              <a:buNone/>
              <a:defRPr sz="4100"/>
            </a:lvl1pPr>
            <a:lvl2pPr marL="578998" indent="0">
              <a:buNone/>
              <a:defRPr sz="3500"/>
            </a:lvl2pPr>
            <a:lvl3pPr marL="1157996" indent="0">
              <a:buNone/>
              <a:defRPr sz="3000"/>
            </a:lvl3pPr>
            <a:lvl4pPr marL="1736994" indent="0">
              <a:buNone/>
              <a:defRPr sz="2500"/>
            </a:lvl4pPr>
            <a:lvl5pPr marL="2315992" indent="0">
              <a:buNone/>
              <a:defRPr sz="2500"/>
            </a:lvl5pPr>
            <a:lvl6pPr marL="2894990" indent="0">
              <a:buNone/>
              <a:defRPr sz="2500"/>
            </a:lvl6pPr>
            <a:lvl7pPr marL="3473988" indent="0">
              <a:buNone/>
              <a:defRPr sz="2500"/>
            </a:lvl7pPr>
            <a:lvl8pPr marL="4052987" indent="0">
              <a:buNone/>
              <a:defRPr sz="2500"/>
            </a:lvl8pPr>
            <a:lvl9pPr marL="4631985" indent="0">
              <a:buNone/>
              <a:defRPr sz="25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482060" y="8369071"/>
            <a:ext cx="4536758" cy="1254989"/>
          </a:xfrm>
        </p:spPr>
        <p:txBody>
          <a:bodyPr/>
          <a:lstStyle>
            <a:lvl1pPr marL="0" indent="0">
              <a:buNone/>
              <a:defRPr sz="1800"/>
            </a:lvl1pPr>
            <a:lvl2pPr marL="578998" indent="0">
              <a:buNone/>
              <a:defRPr sz="1500"/>
            </a:lvl2pPr>
            <a:lvl3pPr marL="1157996" indent="0">
              <a:buNone/>
              <a:defRPr sz="1300"/>
            </a:lvl3pPr>
            <a:lvl4pPr marL="1736994" indent="0">
              <a:buNone/>
              <a:defRPr sz="1100"/>
            </a:lvl4pPr>
            <a:lvl5pPr marL="2315992" indent="0">
              <a:buNone/>
              <a:defRPr sz="1100"/>
            </a:lvl5pPr>
            <a:lvl6pPr marL="2894990" indent="0">
              <a:buNone/>
              <a:defRPr sz="1100"/>
            </a:lvl6pPr>
            <a:lvl7pPr marL="3473988" indent="0">
              <a:buNone/>
              <a:defRPr sz="1100"/>
            </a:lvl7pPr>
            <a:lvl8pPr marL="4052987" indent="0">
              <a:buNone/>
              <a:defRPr sz="1100"/>
            </a:lvl8pPr>
            <a:lvl9pPr marL="4631985" indent="0">
              <a:buNone/>
              <a:defRPr sz="11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18/02/64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2545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3"/>
          </a:xfrm>
          <a:prstGeom prst="rect">
            <a:avLst/>
          </a:prstGeom>
        </p:spPr>
        <p:txBody>
          <a:bodyPr vert="horz" lIns="115800" tIns="57900" rIns="115800" bIns="5790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378063" y="2495129"/>
            <a:ext cx="6805137" cy="7057150"/>
          </a:xfrm>
          <a:prstGeom prst="rect">
            <a:avLst/>
          </a:prstGeom>
        </p:spPr>
        <p:txBody>
          <a:bodyPr vert="horz" lIns="115800" tIns="57900" rIns="115800" bIns="5790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378064" y="9911200"/>
            <a:ext cx="1764294" cy="569325"/>
          </a:xfrm>
          <a:prstGeom prst="rect">
            <a:avLst/>
          </a:prstGeom>
        </p:spPr>
        <p:txBody>
          <a:bodyPr vert="horz" lIns="115800" tIns="57900" rIns="115800" bIns="5790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82E2F-87BA-4542-8C3B-F71B69FC0F03}" type="datetimeFigureOut">
              <a:rPr lang="th-TH" smtClean="0"/>
              <a:t>18/02/64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2583432" y="9911200"/>
            <a:ext cx="2394400" cy="569325"/>
          </a:xfrm>
          <a:prstGeom prst="rect">
            <a:avLst/>
          </a:prstGeom>
        </p:spPr>
        <p:txBody>
          <a:bodyPr vert="horz" lIns="115800" tIns="57900" rIns="115800" bIns="5790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5418906" y="9911200"/>
            <a:ext cx="1764294" cy="569325"/>
          </a:xfrm>
          <a:prstGeom prst="rect">
            <a:avLst/>
          </a:prstGeom>
        </p:spPr>
        <p:txBody>
          <a:bodyPr vert="horz" lIns="115800" tIns="57900" rIns="115800" bIns="5790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54559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57996" rtl="0" eaLnBrk="1" latinLnBrk="0" hangingPunct="1">
        <a:spcBef>
          <a:spcPct val="0"/>
        </a:spcBef>
        <a:buNone/>
        <a:defRPr sz="5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4249" indent="-434249" algn="l" defTabSz="1157996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940872" indent="-361874" algn="l" defTabSz="1157996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47495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26493" indent="-289499" algn="l" defTabSz="1157996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605491" indent="-289499" algn="l" defTabSz="1157996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84489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63488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42486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921484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578998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157996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1736994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4pPr>
      <a:lvl5pPr marL="2315992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5pPr>
      <a:lvl6pPr marL="2894990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6pPr>
      <a:lvl7pPr marL="3473988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7pPr>
      <a:lvl8pPr marL="4052987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8pPr>
      <a:lvl9pPr marL="4631985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5A87D2FF-9572-4824-896F-4862D8A9817E}"/>
              </a:ext>
            </a:extLst>
          </p:cNvPr>
          <p:cNvSpPr txBox="1"/>
          <p:nvPr/>
        </p:nvSpPr>
        <p:spPr>
          <a:xfrm>
            <a:off x="612279" y="2826420"/>
            <a:ext cx="597666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/>
          </a:p>
          <a:p>
            <a:r>
              <a:rPr lang="th-TH" sz="2300"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  </a:t>
            </a: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วันที่  18 กุมภาพันธ์ 2564  เวลา  08.30  น. นายสมยศ  นามพุทธา  </a:t>
            </a:r>
          </a:p>
          <a:p>
            <a:r>
              <a:rPr lang="th-TH" sz="2000" spc="-6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ท้องถิ่นจังหวัดยโสธร   พร้อมด้วยผู้อำนวยการกลุ่มงานส่งเสริมและพัฒนา  และบุคลากรสำนักงานส่งเสริมการปกครองท้องถิ่นจังหวัดยโสธร   ร่วมออกปฏิบัติงานหน่วยแพทย์อาสา</a:t>
            </a:r>
          </a:p>
          <a:p>
            <a:r>
              <a:rPr lang="th-TH" sz="2000" spc="-6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สมเด็จพระศรีนครินทราบรมราชชนนี (พอ.สว.)  ร่วมกับโครงการจังหวัดเคลื่อนที่  “เพิ่มรอยยิ้ม  เติมความสุข  ให้คนยโสธร”  ประจำปีงบประมาณ พ.ศ.  2564  </a:t>
            </a: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ณ  บ้านแจนแลน หมู่ที่ 3 ตำบลกุดน้ำใส อำเภอค้อวัง จังหวัดยโสธร  โดยมีผู้ว่าราชการจังหวัดยโสธร เป็นประธาน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F688CED-C777-4588-B998-7F38DED65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154" y="8010996"/>
            <a:ext cx="3450440" cy="2160240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67CD570B-A164-4B01-B8FD-BD69CBB06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724" y="8010996"/>
            <a:ext cx="3631307" cy="2160240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FDE2265A-5A95-4E33-9514-BD49512EC4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9096" y="5778746"/>
            <a:ext cx="3600400" cy="2232249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68CD057C-67FD-4C00-99B9-6F4C0902EA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154" y="5778747"/>
            <a:ext cx="3450440" cy="223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94595"/>
      </p:ext>
    </p:extLst>
  </p:cSld>
  <p:clrMapOvr>
    <a:masterClrMapping/>
  </p:clrMapOvr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886</TotalTime>
  <Words>92</Words>
  <Application>Microsoft Office PowerPoint</Application>
  <PresentationFormat>กำหนดเอง</PresentationFormat>
  <Paragraphs>4</Paragraphs>
  <Slides>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</vt:i4>
      </vt:variant>
    </vt:vector>
  </HeadingPairs>
  <TitlesOfParts>
    <vt:vector size="5" baseType="lpstr">
      <vt:lpstr>Arial</vt:lpstr>
      <vt:lpstr>Calibri</vt:lpstr>
      <vt:lpstr>TH SarabunIT๙</vt:lpstr>
      <vt:lpstr>ชุดรูปแบบของ Office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KKD Windows 7 V.3</dc:creator>
  <cp:lastModifiedBy>Admin</cp:lastModifiedBy>
  <cp:revision>142</cp:revision>
  <dcterms:created xsi:type="dcterms:W3CDTF">2019-04-02T09:24:56Z</dcterms:created>
  <dcterms:modified xsi:type="dcterms:W3CDTF">2021-02-18T07:21:41Z</dcterms:modified>
</cp:coreProperties>
</file>