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100" d="100"/>
          <a:sy n="100" d="100"/>
        </p:scale>
        <p:origin x="1014" y="-3750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08/10/64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2826420"/>
            <a:ext cx="612068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วันที่   8  ตุลาคม  2564  เวลา  06.15 น.  ณ  ถนนหน้าศาลหลักเมืองยโสธร จังหวัดยโสธร  นายสมยศ  นามพุทธา ท้องถิ่นจังหวัดยโสธร  ผู้อำนวยการกลุ่มงาน  พร้อมด้วยข้าราชการสังกัดสำนักงานส่งเสริมการปกครองท้องถิ่นจังหวัดยโสธร ร่วมกิจกรรมทำบุญตักบาตรย้อนยุควิถีถิ่น วิถีไทย (บ้านสิงห์ท่า)  โดยมีผู้ว่าราชการจังหวัดยโสธร เป็นประธาน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A67D617-C4EE-4D7B-A886-294AC800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5" y="6338491"/>
            <a:ext cx="3174642" cy="186429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E189C06-C958-477F-84A8-DA79DA31B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29" y="8202790"/>
            <a:ext cx="3199628" cy="200764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35041C6-6C7E-45DF-BFA9-19E7328F7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358" y="8202790"/>
            <a:ext cx="3640855" cy="206877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B027C6F-1EBB-4FCD-B9EC-D466BA0D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50" y="4593232"/>
            <a:ext cx="3163207" cy="171738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F3C3FF2-B009-4D84-AA36-F2419CD70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359" y="6310617"/>
            <a:ext cx="3640855" cy="1830972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DE55845A-09F0-4B41-BCCE-B40601B73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360" y="4577376"/>
            <a:ext cx="3417102" cy="17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61</Words>
  <Application>Microsoft Office PowerPoint</Application>
  <PresentationFormat>กำหนดเอง</PresentationFormat>
  <Paragraphs>2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139</cp:revision>
  <dcterms:created xsi:type="dcterms:W3CDTF">2019-04-02T09:24:56Z</dcterms:created>
  <dcterms:modified xsi:type="dcterms:W3CDTF">2021-10-08T02:42:27Z</dcterms:modified>
</cp:coreProperties>
</file>