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9" r:id="rId2"/>
  </p:sldIdLst>
  <p:sldSz cx="7561263" cy="10693400"/>
  <p:notesSz cx="6858000" cy="9144000"/>
  <p:defaultTextStyle>
    <a:defPPr>
      <a:defRPr lang="th-TH"/>
    </a:defPPr>
    <a:lvl1pPr marL="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57899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157996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1736994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2315992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289499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347398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4052987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4631985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58" autoAdjust="0"/>
  </p:normalViewPr>
  <p:slideViewPr>
    <p:cSldViewPr>
      <p:cViewPr>
        <p:scale>
          <a:sx n="100" d="100"/>
          <a:sy n="100" d="100"/>
        </p:scale>
        <p:origin x="1014" y="-2742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09831-6B84-474F-BDDD-FB6F07A9F068}" type="datetimeFigureOut">
              <a:rPr lang="th-TH" smtClean="0"/>
              <a:t>20/01/64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1FFDB-74F3-4BF5-B6E3-9EF6EBC8F9B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5230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67096" y="3321887"/>
            <a:ext cx="6427074" cy="229215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8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7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36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15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9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73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52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31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20/01/64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099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20/01/64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992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4530194" y="428234"/>
            <a:ext cx="1405922" cy="912404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312428" y="428234"/>
            <a:ext cx="4091746" cy="912404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20/01/64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158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20/01/64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743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97288" y="6871502"/>
            <a:ext cx="6427074" cy="2123828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97288" y="4532320"/>
            <a:ext cx="6427074" cy="2339180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899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579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369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159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949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739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529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319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20/01/64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656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312428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187283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20/01/64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230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393639"/>
            <a:ext cx="3340870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78063" y="3391194"/>
            <a:ext cx="3340870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20/01/64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406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20/01/64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859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20/01/64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64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3" cy="1811937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956245" y="425758"/>
            <a:ext cx="4226956" cy="9126521"/>
          </a:xfrm>
        </p:spPr>
        <p:txBody>
          <a:bodyPr/>
          <a:lstStyle>
            <a:lvl1pPr>
              <a:defRPr sz="41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78064" y="2237696"/>
            <a:ext cx="2487603" cy="7314583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20/01/64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013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4100"/>
            </a:lvl1pPr>
            <a:lvl2pPr marL="578998" indent="0">
              <a:buNone/>
              <a:defRPr sz="3500"/>
            </a:lvl2pPr>
            <a:lvl3pPr marL="1157996" indent="0">
              <a:buNone/>
              <a:defRPr sz="3000"/>
            </a:lvl3pPr>
            <a:lvl4pPr marL="1736994" indent="0">
              <a:buNone/>
              <a:defRPr sz="2500"/>
            </a:lvl4pPr>
            <a:lvl5pPr marL="2315992" indent="0">
              <a:buNone/>
              <a:defRPr sz="2500"/>
            </a:lvl5pPr>
            <a:lvl6pPr marL="2894990" indent="0">
              <a:buNone/>
              <a:defRPr sz="2500"/>
            </a:lvl6pPr>
            <a:lvl7pPr marL="3473988" indent="0">
              <a:buNone/>
              <a:defRPr sz="2500"/>
            </a:lvl7pPr>
            <a:lvl8pPr marL="4052987" indent="0">
              <a:buNone/>
              <a:defRPr sz="2500"/>
            </a:lvl8pPr>
            <a:lvl9pPr marL="4631985" indent="0">
              <a:buNone/>
              <a:defRPr sz="25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20/01/64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254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115800" tIns="57900" rIns="115800" bIns="5790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495129"/>
            <a:ext cx="6805137" cy="7057150"/>
          </a:xfrm>
          <a:prstGeom prst="rect">
            <a:avLst/>
          </a:prstGeom>
        </p:spPr>
        <p:txBody>
          <a:bodyPr vert="horz" lIns="115800" tIns="57900" rIns="115800" bIns="5790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378064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82E2F-87BA-4542-8C3B-F71B69FC0F03}" type="datetimeFigureOut">
              <a:rPr lang="th-TH" smtClean="0"/>
              <a:t>20/01/64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583432" y="9911200"/>
            <a:ext cx="2394400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5418906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455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57996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4249" indent="-434249" algn="l" defTabSz="1157996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40872" indent="-361874" algn="l" defTabSz="1157996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47495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26493" indent="-289499" algn="l" defTabSz="1157996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605491" indent="-289499" algn="l" defTabSz="1157996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84489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63488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42486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921484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57899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996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1736994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2315992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289499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347398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052987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4631985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A87D2FF-9572-4824-896F-4862D8A9817E}"/>
              </a:ext>
            </a:extLst>
          </p:cNvPr>
          <p:cNvSpPr txBox="1"/>
          <p:nvPr/>
        </p:nvSpPr>
        <p:spPr>
          <a:xfrm>
            <a:off x="612279" y="2826420"/>
            <a:ext cx="5976664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dirty="0"/>
          </a:p>
          <a:p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  วันที่  20 มกราคม  2564  เวลา  16.00 น.  ณ  สำนักงานส่งเสริมการปกครองท้องถิ่นจังหวัดยโสธร ชั้น 2 ศาลากลางจังหวัดยโสธร นายสมยศ  นามพุทธา  </a:t>
            </a:r>
            <a:r>
              <a:rPr lang="th-TH" sz="1800" spc="-6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ท้องถิ่นจังหวัดยโสธร   พร้อมด้วยข้าราชการ เจ้าหน้าที่ในสังกัดสำนักงานส่งเสริมการปกครองท้องถิ่นจังหวัดยโสธร ทุกคน ร่วมกันทำความสะอาด  โดบ เช็ด ถู บริเวณที่มีคนผ่านรวมถึงบริเวณที่มีคนสัมผัสร่วมกัน เช่น โต๊ะทำงาน  ประตู ลูกบิด โดยใช้น้ำยาผสมแอลกอฮอล์เพื่อสร้างความมั่นใจ ความปลอดภัยให้กับผู้มารับบริการและข้าราชการรวมถึงเจ้าหน้าที่ในการปฏิบัติงานเป็นประจำ</a:t>
            </a:r>
            <a:endParaRPr lang="th-TH" sz="18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75C0D9AD-1182-4C73-AB33-E0C23C999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745" y="5148373"/>
            <a:ext cx="3240360" cy="2232249"/>
          </a:xfrm>
          <a:prstGeom prst="rect">
            <a:avLst/>
          </a:prstGeom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203FAFBF-74A5-49E4-9E70-88AEDD548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0631" y="5133293"/>
            <a:ext cx="3096344" cy="2232249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72533B0-EB91-43FF-A04D-651180B605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1350" y="7365542"/>
            <a:ext cx="3096344" cy="2160239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375FA978-BF43-42FB-BD90-C4675ED3B2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105" y="7372511"/>
            <a:ext cx="3249885" cy="216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94595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</TotalTime>
  <Words>94</Words>
  <Application>Microsoft Office PowerPoint</Application>
  <PresentationFormat>กำหนดเอง</PresentationFormat>
  <Paragraphs>2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5" baseType="lpstr">
      <vt:lpstr>Arial</vt:lpstr>
      <vt:lpstr>Calibri</vt:lpstr>
      <vt:lpstr>TH SarabunIT๙</vt:lpstr>
      <vt:lpstr>ชุดรูปแบบของ Office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KKD Windows 7 V.3</dc:creator>
  <cp:lastModifiedBy>Admin</cp:lastModifiedBy>
  <cp:revision>137</cp:revision>
  <dcterms:created xsi:type="dcterms:W3CDTF">2019-04-02T09:24:56Z</dcterms:created>
  <dcterms:modified xsi:type="dcterms:W3CDTF">2021-01-20T09:45:41Z</dcterms:modified>
</cp:coreProperties>
</file>