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97" autoAdjust="0"/>
  </p:normalViewPr>
  <p:slideViewPr>
    <p:cSldViewPr>
      <p:cViewPr>
        <p:scale>
          <a:sx n="100" d="100"/>
          <a:sy n="100" d="100"/>
        </p:scale>
        <p:origin x="1014" y="-1800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18/11/63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18/11/63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18/11/63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18/11/63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18/11/63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18/11/63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18/11/63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18/11/63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18/11/63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18/11/63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18/11/63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18/11/63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18/11/63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A87D2FF-9572-4824-896F-4862D8A9817E}"/>
              </a:ext>
            </a:extLst>
          </p:cNvPr>
          <p:cNvSpPr txBox="1"/>
          <p:nvPr/>
        </p:nvSpPr>
        <p:spPr>
          <a:xfrm>
            <a:off x="960335" y="2826420"/>
            <a:ext cx="533697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  <a:p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วันที่ 18 พฤศจิกายน  2563  เวลา  09.00 น. ณ ห้องประชุมสำนักงาน</a:t>
            </a:r>
          </a:p>
          <a:p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ส่งเสริมการปกครองท้องถิ่นจังหวัดยโสธร นายสมยศ นามพุทธา ท้องถิ่นจังหวัดยโสธร                 ร่วมประชุมหารือกรมส่งเสริมการปกครองท้องถิ่นประจำเดือนพฤศจิกายน 2563</a:t>
            </a:r>
          </a:p>
          <a:p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ผู้เข้าร่วมประชุมประกอบด้วย ผู้อำนวยการกลุ่มงาน  หัวหน้าฝ่าย  โดยมีอธิบดีกรมส่งเสริมการปกครองท้องถิ่น   เป็นประธาน</a:t>
            </a:r>
          </a:p>
        </p:txBody>
      </p:sp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2C692E94-5827-498A-B6AE-28CAD9376D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953" y="6382756"/>
            <a:ext cx="2687309" cy="2088088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4425F767-F5EC-43FA-9FDB-42884B706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95" y="6310604"/>
            <a:ext cx="2712068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55</Words>
  <Application>Microsoft Office PowerPoint</Application>
  <PresentationFormat>กำหนดเอง</PresentationFormat>
  <Paragraphs>4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103</cp:revision>
  <dcterms:created xsi:type="dcterms:W3CDTF">2019-04-02T09:24:56Z</dcterms:created>
  <dcterms:modified xsi:type="dcterms:W3CDTF">2020-11-18T08:17:45Z</dcterms:modified>
</cp:coreProperties>
</file>