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8" d="100"/>
          <a:sy n="78" d="100"/>
        </p:scale>
        <p:origin x="1560" y="-17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22/02/64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วันที่ 22 กุมภาพันธ์ 2564 เวลา 09.00 น. ณ ห้องประชุมสำนักงานส่งเสริมการปกครองท้องถิ่นจังหวัดยโสธร ชั้น 2 ศาลากลางจังหวัดยโสธร  นายสมยศ นามพุทธา ท้องถิ่นจังหวัดยโสธร  พร้อมด้วย ผอ.กลุ่มงานส่งเสริมฯ  ท้องถิ่นอำเภอ  และ จนท.ผู้รับผิดชอบ เข้าร่วมประชุม </a:t>
            </a:r>
            <a:r>
              <a:rPr lang="en-US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Web Conference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การใช้งานระบบ</a:t>
            </a:r>
            <a:r>
              <a:rPr lang="th-TH" sz="200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ข้อมูลสารสนเทศ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ทางการศึกษาท้องถิ่น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D76DB6C-5EA5-48D3-8C2C-7D275540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0" y="7716996"/>
            <a:ext cx="3528391" cy="255454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350A33E-33E4-4EA3-832F-DEB2B173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32" y="7716996"/>
            <a:ext cx="3528391" cy="255454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61E54AB-AF65-4372-8B3A-4B1988936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972" y="5456559"/>
            <a:ext cx="3528391" cy="226004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74F107E-D775-4B73-8061-80E651077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73" y="5456559"/>
            <a:ext cx="3528391" cy="22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58</Words>
  <Application>Microsoft Office PowerPoint</Application>
  <PresentationFormat>กำหนดเอง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143</cp:revision>
  <dcterms:created xsi:type="dcterms:W3CDTF">2019-04-02T09:24:56Z</dcterms:created>
  <dcterms:modified xsi:type="dcterms:W3CDTF">2021-02-22T09:42:00Z</dcterms:modified>
</cp:coreProperties>
</file>