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 varScale="1">
        <p:scale>
          <a:sx n="45" d="100"/>
          <a:sy n="45" d="100"/>
        </p:scale>
        <p:origin x="2328" y="5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756296" y="2629549"/>
            <a:ext cx="59046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sz="1000" dirty="0"/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4 พฤศจิกายน 2563 เวลา 19.00 น. นายสมยศ นามพุทธา  ท้องถิ่นจังหวัดยโสธร ร่วมพิธีเปิดงานเทศกาลอาหารดี ดนตรี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แซ่บ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และบอลลูน ณ วิมานพญาแถนจังหวัดยโสธร โดยมีนายชลธี  ยังตรง  ผู้ว่าราชการจังหวัดยโสธร เป็นประธานในพิธีเปิด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091A1B6-4363-4F64-89C9-108A8421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473" y="4482604"/>
            <a:ext cx="3064350" cy="246492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C39D9ED-8868-4377-8290-911C786E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2" y="4482604"/>
            <a:ext cx="3189468" cy="246574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364DCAE-A648-47FB-92F9-779C10024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2" y="7373091"/>
            <a:ext cx="3189468" cy="265412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7731924-580D-4DE9-AF91-1D37C43D5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472" y="7373091"/>
            <a:ext cx="3064350" cy="26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47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101</cp:revision>
  <dcterms:created xsi:type="dcterms:W3CDTF">2019-04-02T09:24:56Z</dcterms:created>
  <dcterms:modified xsi:type="dcterms:W3CDTF">2020-11-05T06:34:32Z</dcterms:modified>
</cp:coreProperties>
</file>