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4" d="100"/>
          <a:sy n="84" d="100"/>
        </p:scale>
        <p:origin x="1410" y="-2616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23/07/64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7D45AA8-AE63-4239-89A4-C241275A97A4}"/>
              </a:ext>
            </a:extLst>
          </p:cNvPr>
          <p:cNvSpPr/>
          <p:nvPr/>
        </p:nvSpPr>
        <p:spPr>
          <a:xfrm>
            <a:off x="756295" y="3402484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วันที่  23  กรกฎาคม 2564  เวลา 09.30 น. ณ 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ห้องประชุมหมอนข</a:t>
            </a:r>
            <a:r>
              <a:rPr lang="th-TH" sz="1800" spc="-6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ิด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ชั้น  2 </a:t>
            </a:r>
          </a:p>
          <a:p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ศาลากลางจังหวัดยโสธร (หลังใหม่)  นายสมยศ  นามพุทธา </a:t>
            </a:r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ท้องถิ่นจังหวัดยโสธร  เลขานุการ ก.ท.จ ยโสธร  ร่วมประชุมคณะกรรมการพนักงานเทศบาล</a:t>
            </a:r>
            <a:r>
              <a:rPr lang="th-TH" sz="18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จังหวัดยโสธร  (ก.ท.จ.ยโสธร) </a:t>
            </a:r>
          </a:p>
          <a:p>
            <a:r>
              <a:rPr lang="th-TH" sz="1800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โดยมีนายสมเพ็ชร สร้อยสระคู รองผู้ว่าราชการจังหวัดยโสธร   เป็นประธานการประชุม</a:t>
            </a:r>
            <a:endParaRPr lang="th-TH" sz="1800" dirty="0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3DA6BBB-1F5B-40CE-A63F-3191AFCC7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47" y="4842644"/>
            <a:ext cx="3204567" cy="242871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67AB131E-AFCE-425D-9226-00A5C32934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506" y="7362924"/>
            <a:ext cx="3636615" cy="242871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724539F4-9038-423C-8A47-B3EBC7A777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15" y="4842644"/>
            <a:ext cx="3528814" cy="242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61</Words>
  <Application>Microsoft Office PowerPoint</Application>
  <PresentationFormat>กำหนดเอง</PresentationFormat>
  <Paragraphs>3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136</cp:revision>
  <dcterms:created xsi:type="dcterms:W3CDTF">2019-04-02T09:24:56Z</dcterms:created>
  <dcterms:modified xsi:type="dcterms:W3CDTF">2021-07-23T04:14:18Z</dcterms:modified>
</cp:coreProperties>
</file>