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84" d="100"/>
          <a:sy n="84" d="100"/>
        </p:scale>
        <p:origin x="1410" y="-2616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612279" y="2826420"/>
            <a:ext cx="59766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  <a:p>
            <a:r>
              <a:rPr lang="th-TH" sz="19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</a:t>
            </a:r>
          </a:p>
          <a:p>
            <a:r>
              <a:rPr lang="th-TH" sz="19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วันที่ 23  มีนาคม 2564  เวลา  08.00 น.  ณ  ห้องประชุมสำนักงานส่งเสริม</a:t>
            </a:r>
          </a:p>
          <a:p>
            <a:r>
              <a:rPr lang="th-TH" sz="19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การปกครองท้องถิ่นจังหวัดยโสธร ชั้น 2  ศาลากลางจังหวัดยโสธร  นายสมยศ  นามพุทธา  </a:t>
            </a:r>
          </a:p>
          <a:p>
            <a:r>
              <a:rPr lang="th-TH" sz="19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ท้องถิ่นจังหวัดยโสธร  เป็นประธานการประชุม   พร้อมด้วยผู้อำนวยการกลุ่มงาน  / หัวหน้าฝ่าย</a:t>
            </a:r>
          </a:p>
          <a:p>
            <a:r>
              <a:rPr lang="th-TH" sz="1900">
                <a:latin typeface="TH SarabunIT๙" panose="020B0500040200020003" pitchFamily="34" charset="-34"/>
                <a:cs typeface="TH SarabunIT๙" panose="020B0500040200020003" pitchFamily="34" charset="-34"/>
              </a:rPr>
              <a:t>ร่วม</a:t>
            </a:r>
            <a:r>
              <a:rPr lang="th-TH" sz="19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ประชุม</a:t>
            </a:r>
            <a:r>
              <a:rPr lang="en-US" sz="19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Morning Brief</a:t>
            </a:r>
            <a:r>
              <a:rPr lang="th-TH" sz="19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เพื่อติดตามงานนโยบายเร่งด่วนที่สำคัญ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2DBB4AE-03C6-4D60-AA5F-DB5169921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416" y="5346700"/>
            <a:ext cx="3696389" cy="2448272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58675FB-E6F9-4E96-B1AB-537B0AB78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631" y="7794972"/>
            <a:ext cx="3652086" cy="237626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C3F492B3-9A62-40A8-A748-E95B247F2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90" y="7794972"/>
            <a:ext cx="3681841" cy="240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56</Words>
  <Application>Microsoft Office PowerPoint</Application>
  <PresentationFormat>กำหนดเอง</PresentationFormat>
  <Paragraphs>6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135</cp:revision>
  <dcterms:created xsi:type="dcterms:W3CDTF">2019-04-02T09:24:56Z</dcterms:created>
  <dcterms:modified xsi:type="dcterms:W3CDTF">2021-03-23T03:39:38Z</dcterms:modified>
</cp:coreProperties>
</file>