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1" d="100"/>
          <a:sy n="91" d="100"/>
        </p:scale>
        <p:origin x="1236" y="-95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25/10/65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684287" y="340248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วันที่ 25  ตุลาคม  2565 เวลา 09.30 น. นายสมยศ นามพุทธา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ร่วมประชุมคณะกรรมการพนักงานส่วนตำบล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(ก.อบต.จังหวัดยโสธร) ครั้งที่ 10/2565                    ณ ห้องประชุมหมอนข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ศาลากลางจังหวัดยโสธร หลังใหม่ ชั้น 2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นายสุวัฒน์  เข็มเพชร                       รองผู้ว่าราชการจังหวัดยโสธร  เป็นประธาน</a:t>
            </a:r>
            <a:endParaRPr lang="th-TH" sz="1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A85FCE2-186B-4F9D-9705-A15DB1931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5" y="4602814"/>
            <a:ext cx="3168514" cy="218804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5181FB1-080A-4AF2-AF07-81F10500B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5" y="7070924"/>
            <a:ext cx="3168514" cy="25090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2725F18-5D43-4E4D-ACCA-07C52CD50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800" y="7103911"/>
            <a:ext cx="3261225" cy="247607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BE92C64-77E5-4764-9972-035302054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801" y="4572000"/>
            <a:ext cx="3236282" cy="22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58</Words>
  <Application>Microsoft Office PowerPoint</Application>
  <PresentationFormat>กำหนดเอง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140</cp:revision>
  <dcterms:created xsi:type="dcterms:W3CDTF">2019-04-02T09:24:56Z</dcterms:created>
  <dcterms:modified xsi:type="dcterms:W3CDTF">2022-10-25T09:15:12Z</dcterms:modified>
</cp:coreProperties>
</file>