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93" d="100"/>
          <a:sy n="93" d="100"/>
        </p:scale>
        <p:origin x="1188" y="-109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7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540271" y="2826420"/>
            <a:ext cx="6192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600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FBEA9AE-E3BC-44DB-8C34-600E51D214E0}"/>
              </a:ext>
            </a:extLst>
          </p:cNvPr>
          <p:cNvSpPr txBox="1"/>
          <p:nvPr/>
        </p:nvSpPr>
        <p:spPr>
          <a:xfrm>
            <a:off x="396255" y="3303473"/>
            <a:ext cx="67687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วันที่ 5 กรกฎาคม  2565  เวลา 09.00 น. นายสมยศ นามพุทธา ท้องถิ่นจังหวัดยโสธร ร่วมกิจกรรมเฉลิมพระเกียรติสมเด็จเจ้าฟ้าฯ กรมพระศรีสวาง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ควัฒนวรขัต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ติยราชนารี เนื่องในโอกาสวันคล้ายวันประสูติ 4 กรกฎาคม 2565  พิธีเจริญพระพุทธมนต์เฉลิมพระเกียรติและ                 </a:t>
            </a:r>
            <a:r>
              <a:rPr lang="th-TH" sz="2000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ถวายพระราชกุศลสมเด็จเจ้าฟ้าฯ กรมพระศรีสวาง</a:t>
            </a:r>
            <a:r>
              <a:rPr lang="th-TH" sz="2000" spc="-1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ควัฒนวรขัต</a:t>
            </a:r>
            <a:r>
              <a:rPr lang="th-TH" sz="2000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ติยราชนารี  ณ ศาลาสุนทรจิตตานุสรณ์           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วัดศรีธรรมาราม (พระอารามหลวง) ตำบลในเมือง อำเภอเมืองยโสธร จังหวัดยโสธร โดยมี               นายชลธี ยังตรง ผู้ว่าราชการจังหวัดยโสธร  เป็นประธาน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50E989D-D70A-482F-A9A4-5F2FEC41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8" y="5574725"/>
            <a:ext cx="3378291" cy="243395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19432B2-5EFC-4151-A2A2-3793EEE35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39" y="8155012"/>
            <a:ext cx="3474307" cy="2136378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503F697-45ED-42B8-91C6-89193DEE7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39" y="5574725"/>
            <a:ext cx="3456596" cy="244841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FDF2C91A-2956-4E27-A168-0864376F8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17" y="8155012"/>
            <a:ext cx="3396002" cy="21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106</Words>
  <Application>Microsoft Office PowerPoint</Application>
  <PresentationFormat>กำหนดเอง</PresentationFormat>
  <Paragraphs>6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162</cp:revision>
  <dcterms:created xsi:type="dcterms:W3CDTF">2019-04-02T09:24:56Z</dcterms:created>
  <dcterms:modified xsi:type="dcterms:W3CDTF">2022-07-05T06:48:09Z</dcterms:modified>
</cp:coreProperties>
</file>