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7" autoAdjust="0"/>
  </p:normalViewPr>
  <p:slideViewPr>
    <p:cSldViewPr>
      <p:cViewPr>
        <p:scale>
          <a:sx n="100" d="100"/>
          <a:sy n="100" d="100"/>
        </p:scale>
        <p:origin x="324" y="-3684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936313" y="2788816"/>
            <a:ext cx="59766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วันที่  29 ตุลาคม 2564 เวลา 09.30 น. นายสมยศ นามพุทธา ท้องถิ่นจังหวัดยโสธร 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พร้อมด้วยข้าราชการสำนักงานส่งเสริมการปกครองท้องถิ่นจังหวัดยโสธร ร่วมกิจกรรมจิตอาสาพัฒนา  ถนนโครงการ “1 จังหวัด 1 ถนนเฉลิมพระเกียรติ” ณ บริเวณถนนแจ้งสนิท ช่วงสี่แยกที่ว่าการอำเภอเมืองยโสธร สองฝั่งถนนหน้าที่ว่าการอำเภอเมืองยโสธร และโรงเรียนเทศบาล 1  สุขวิทยากรตั้งตรงจิต 15  โดยมีนายชลธี ยังตรง ผู้ว่าราชการจังหวัดยโสธร  เป็นประธาน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E841660-B988-4AC2-8D21-3249928F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647" y="8440340"/>
            <a:ext cx="3384376" cy="176571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4249A12-9369-4190-AC4B-A1882CFA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4" y="8440340"/>
            <a:ext cx="3240361" cy="180048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BA3F59F-8FFC-4C03-844A-54F5DBE01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643" y="6719348"/>
            <a:ext cx="3384375" cy="174465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43FE065-ED10-4E8D-86AC-4E6507639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56" y="4952066"/>
            <a:ext cx="3240362" cy="1800488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0FFB65B-A501-434D-84F0-16294F619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645" y="4950801"/>
            <a:ext cx="3384378" cy="180048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AC0FE08-0947-463A-A79E-D98E57D57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54" y="6722580"/>
            <a:ext cx="3240362" cy="17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86</Words>
  <Application>Microsoft Office PowerPoint</Application>
  <PresentationFormat>กำหนดเอง</PresentationFormat>
  <Paragraphs>3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124</cp:revision>
  <dcterms:created xsi:type="dcterms:W3CDTF">2019-04-02T09:24:56Z</dcterms:created>
  <dcterms:modified xsi:type="dcterms:W3CDTF">2021-11-01T03:06:03Z</dcterms:modified>
</cp:coreProperties>
</file>