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0" d="100"/>
          <a:sy n="80" d="100"/>
        </p:scale>
        <p:origin x="1512" y="-60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02/08/64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sz="1600" dirty="0"/>
          </a:p>
          <a:p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      วันที่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  สิงหาคม  2564  เวลา  13.30 น. นายสมยศ นามพุทธา ท้องถิ่นจังหวัดยโสธร    ร่วมประชุมคณะกรรมการโรคติดต่อจังหวัดยโสธร  ครั้งที่ 33/2564  ณ  ห้องประชุมสำนักงานสาธารณสุขจังหวัดยโสธร ชั้น 4 โดยมีนายชลธี  ยังตรง  ผู้ว่าราชการจังหวัดยโสธร  เป็นประธาน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2451F92-5B54-4E70-ACB8-FB314968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01" y="5038363"/>
            <a:ext cx="3780631" cy="25212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26BCC06-2ACA-4F03-8CDF-ADFFD510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3" y="7770984"/>
            <a:ext cx="3581257" cy="242518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B65D123-393B-4151-A365-98DEA628B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005" y="7722964"/>
            <a:ext cx="3381885" cy="25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46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142</cp:revision>
  <dcterms:created xsi:type="dcterms:W3CDTF">2019-04-02T09:24:56Z</dcterms:created>
  <dcterms:modified xsi:type="dcterms:W3CDTF">2021-08-02T09:37:25Z</dcterms:modified>
</cp:coreProperties>
</file>