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245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29/08/65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D7B47CC-0409-497E-B272-09DF6C98E89A}"/>
              </a:ext>
            </a:extLst>
          </p:cNvPr>
          <p:cNvSpPr/>
          <p:nvPr/>
        </p:nvSpPr>
        <p:spPr>
          <a:xfrm>
            <a:off x="540271" y="266124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วันที่  29  สิงหาคม  2565 เวลา 09.30 น. นายสมยศ นามพุทธา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ร่วมประชุมคณะกรมการจังหวัด หัวหน้าส่วนราชการและนายอำเภอ ครั้งที่  8 /2565 ประจำเดือน สิงหาคม 2565 ณ ห้องประชุมข้าวหอมมะลิอินทรีย์  ศาลากลางจังหวัดยโสธร  (หลังใหม่ ) ชั้น 3 โ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ดย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มีนายชลธี  ยังตรง  ผู้ว่าราชการจังหวัดยโสธร  เป็นประธาน</a:t>
            </a:r>
            <a:endParaRPr lang="th-TH" sz="20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E1932F9-B6D3-4BF0-BD73-E1CA5D5FF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4"/>
          <a:stretch/>
        </p:blipFill>
        <p:spPr>
          <a:xfrm>
            <a:off x="468264" y="4969570"/>
            <a:ext cx="3096344" cy="196130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5E70B22-87B5-4480-9E6B-369E101D1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24"/>
          <a:stretch/>
        </p:blipFill>
        <p:spPr>
          <a:xfrm>
            <a:off x="446732" y="7147501"/>
            <a:ext cx="3139407" cy="241879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12484FC-7DA8-4C00-87FA-85DD0C0C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07" y="7165497"/>
            <a:ext cx="3228554" cy="242967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A1DE246-DF43-4099-B2BC-33F44055E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507" y="4969569"/>
            <a:ext cx="3173686" cy="19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63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140</cp:revision>
  <dcterms:created xsi:type="dcterms:W3CDTF">2019-04-02T09:24:56Z</dcterms:created>
  <dcterms:modified xsi:type="dcterms:W3CDTF">2022-08-29T05:32:56Z</dcterms:modified>
</cp:coreProperties>
</file>