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36" d="100"/>
          <a:sy n="136" d="100"/>
        </p:scale>
        <p:origin x="168" y="-241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E599574-E66A-4776-B432-4ED687635E49}"/>
              </a:ext>
            </a:extLst>
          </p:cNvPr>
          <p:cNvSpPr/>
          <p:nvPr/>
        </p:nvSpPr>
        <p:spPr>
          <a:xfrm>
            <a:off x="612068" y="3546501"/>
            <a:ext cx="59048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วันที่ 1 กรกฎาคม  2564 เวลา  09.30 น. นายสมยศ นามพุทธา ท้องถิ่นจังหวัดยโสธร 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ร่วมประชุมคณะทำงานโครงการปลูกป่าและป้องกันไฟป่าจังหวัดยโสธร ครั้งที่ 2/ 2564  ณ 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ห้องประชุมข้าวหอมมะลิอินทรีย์  (ชั้น 3)  ศาลากลางจังหวัดยโสธร  (หลังใหม่) 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โดยมีนายสมเพชร  สร้อยสระคู  เป็นประธาน</a:t>
            </a:r>
            <a:endParaRPr lang="th-TH" sz="1600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EE5448E-0771-4393-9724-DA043681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69" y="7259670"/>
            <a:ext cx="2639913" cy="187280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AFD4418-149F-40B9-B81D-9ADE493B3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87" y="4924766"/>
            <a:ext cx="2808312" cy="187220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5F4CEDC-4610-4844-A460-D4FF6B221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62" y="7252233"/>
            <a:ext cx="2808312" cy="187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65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138</cp:revision>
  <dcterms:created xsi:type="dcterms:W3CDTF">2019-04-02T09:24:56Z</dcterms:created>
  <dcterms:modified xsi:type="dcterms:W3CDTF">2021-07-01T09:28:25Z</dcterms:modified>
</cp:coreProperties>
</file>