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87" d="100"/>
          <a:sy n="87" d="100"/>
        </p:scale>
        <p:origin x="1338" y="-23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18/10/65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18/10/65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18/10/65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18/10/65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วันที่  18  ตุลาคม  2565 เวลา 10.00 น. นายสมยศ นามพุทธา ท้องถิ่นจังหวัดยโสธร  ร่วมกิจกรรมถวายพระราชกุศล พระบาทสมเด็จพระบรมชนกา</a:t>
            </a:r>
            <a:r>
              <a:rPr lang="th-TH" sz="1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ธิเบ</a:t>
            </a:r>
            <a:r>
              <a:rPr lang="th-TH" sz="1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ศร มหาภูมิพลอดุลยเดชมหาราช บรมนาถบพิตร  เนื่องใน</a:t>
            </a:r>
            <a:r>
              <a:rPr lang="th-TH" sz="1800" b="1">
                <a:latin typeface="TH SarabunIT๙" panose="020B0500040200020003" pitchFamily="34" charset="-34"/>
                <a:cs typeface="TH SarabunIT๙" panose="020B0500040200020003" pitchFamily="34" charset="-34"/>
              </a:rPr>
              <a:t>โอกาสวันคล้าย</a:t>
            </a:r>
            <a:r>
              <a:rPr lang="th-TH" sz="1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วันสวรรคต ณ ศาลาสุนทร</a:t>
            </a:r>
            <a:r>
              <a:rPr lang="th-TH" sz="1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จิตตา</a:t>
            </a:r>
            <a:r>
              <a:rPr lang="th-TH" sz="1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นุสรณ์ วัดศรีธรรมาราม            (พระอารามหลวง) ตำบลในเมือง อำเภอเมืองยโสธร จังหวัดยโสธร  โดยมี นายสุวัฒน์  เข็มเพชร          รองผู้ว่าราชการจังหวัดยโสธร เป็นประธาน</a:t>
            </a:r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pPr algn="thaiDist"/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50E1A22-6C6F-4E14-A2E9-0C54709FC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47" y="5058668"/>
            <a:ext cx="3492388" cy="257415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3A19AAE-456B-40BA-9623-C7314586D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42" y="7775773"/>
            <a:ext cx="3510389" cy="237640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6DDDECA-E167-4FDC-8913-3D204A6A6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647" y="7775774"/>
            <a:ext cx="3366374" cy="237640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4929F23-AD04-42D4-BD14-CC9D747C5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647" y="5058668"/>
            <a:ext cx="3312369" cy="257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83</Words>
  <Application>Microsoft Office PowerPoint</Application>
  <PresentationFormat>กำหนดเอง</PresentationFormat>
  <Paragraphs>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154</cp:revision>
  <dcterms:created xsi:type="dcterms:W3CDTF">2019-04-02T09:24:56Z</dcterms:created>
  <dcterms:modified xsi:type="dcterms:W3CDTF">2022-10-18T08:53:56Z</dcterms:modified>
</cp:coreProperties>
</file>