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91" d="100"/>
          <a:sy n="91" d="100"/>
        </p:scale>
        <p:origin x="1236" y="-1242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21/10/64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396274" y="2826420"/>
            <a:ext cx="68887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</a:t>
            </a:r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80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วันที่  </a:t>
            </a:r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21  ตุลาคม  2564  เวลา 08.30  น. นายสมยศ  นามพุทธา  ท้องถิ่นจังหวัดยโสธร พร้อมด้วย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ผู้อำนวยการกลุ่มงานส่งเสริมและพัฒนาท้องถิ่น บุคลากรสำนักงานส่งเสริมการ</a:t>
            </a:r>
            <a:r>
              <a:rPr lang="th-TH" sz="1800" spc="-11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ปกครองท้องถิ่นจังหวัดยโสธร</a:t>
            </a:r>
          </a:p>
          <a:p>
            <a:r>
              <a:rPr lang="th-TH" sz="1800" spc="-11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ร่วมออกปฏิบัติงานหน่วยแพทย์อาสาสมเด็จ</a:t>
            </a:r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พระศรีนครินทราบรมราชชนนี (พอ.สว.) ร่วมกับโครงการจังหวัดเคลื่อนที่ 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“เพิ่มรอยยิ้ม  เติมความสุข  ให้คนยโสธร” โดยจัดนิทรรศการประชาสัมพันธ์สร้างการรับรู้ให้กับประชาชน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ในเรื่องการบริหารจัดการขยะ ร่วมกับ  อบต.นาแก  อ.คำเขื่อนแก้ว จ.ยโสธร</a:t>
            </a:r>
            <a:r>
              <a:rPr lang="th-TH" sz="18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ณ บ้านปลาอีด หมู่ที่ 3 ตำบล </a:t>
            </a: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นาแก  อำเภอคำเขื่อนแก้ว  จังหวัดยโสธร  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8CB431F-61A4-417E-BCA7-C6CE4D2BB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31" y="4900807"/>
            <a:ext cx="3384358" cy="199095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06CAEB1-8500-43EB-AE5D-ABD84FCF5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23" y="6876670"/>
            <a:ext cx="3384358" cy="164286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22CE2BE-5ADC-4C1A-8EDD-C0A55C8A7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4" y="4904345"/>
            <a:ext cx="3264616" cy="199095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B91AAA8-FB0D-49A1-942C-F461473A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34" y="6891765"/>
            <a:ext cx="3271081" cy="162776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E62B92D-4E86-4503-A2D8-CD74B8C89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95" y="8371036"/>
            <a:ext cx="3233743" cy="1839312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52EBCD8-2798-46A8-B346-591325047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7837" y="8388155"/>
            <a:ext cx="3369144" cy="18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111</Words>
  <Application>Microsoft Office PowerPoint</Application>
  <PresentationFormat>กำหนดเอง</PresentationFormat>
  <Paragraphs>7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157</cp:revision>
  <dcterms:created xsi:type="dcterms:W3CDTF">2019-04-02T09:24:56Z</dcterms:created>
  <dcterms:modified xsi:type="dcterms:W3CDTF">2021-10-21T07:05:44Z</dcterms:modified>
</cp:coreProperties>
</file>