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058" autoAdjust="0"/>
  </p:normalViewPr>
  <p:slideViewPr>
    <p:cSldViewPr>
      <p:cViewPr>
        <p:scale>
          <a:sx n="88" d="100"/>
          <a:sy n="88" d="100"/>
        </p:scale>
        <p:origin x="1332" y="-280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1FFDB-74F3-4BF5-B6E3-9EF6EBC8F9B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59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972319" y="2898428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</a:t>
            </a:r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pPr algn="thaiDist"/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วันที่  22 มีนาคม 2566 เวลา 08.30 น.  นายสมยศ  นามพุทธา  ท้องถิ่นจังหวัดยโสธร      ร่วมประชุมขับเคลื่อนและติดตามนโยบายของรัฐบาล และภารกิจสำคัญของปลัดกระทรวงมหาดไทย ประจำปีงบประมาณ พ.ศ.2566 (เดือนมีนาคม 2566) ผ่านระบบวิดีทัศน์ททางไกล (</a:t>
            </a:r>
            <a:r>
              <a:rPr lang="en-US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VCS)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ณ ห้องประชุมหมอนข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ิด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ศาลากลางจังหวัดยโสธร (หลังใหม่) ชั้น 2 โดยมีนายวิรุจ วิชัยบุญ ผู้ว่าราชการจังหวัดยโสธร เป็นประธาน</a:t>
            </a: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95EE333-C3EE-1DE4-9CCC-F825A1E6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64" y="7983672"/>
            <a:ext cx="3276575" cy="220832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3684D84-4C08-3925-48BE-4D5A9D0573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39"/>
          <a:stretch/>
        </p:blipFill>
        <p:spPr>
          <a:xfrm>
            <a:off x="295763" y="5346700"/>
            <a:ext cx="3276575" cy="242206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C055A8B-B014-7866-B693-DE0E1E12A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1" t="22859" r="-2381" b="-22859"/>
          <a:stretch/>
        </p:blipFill>
        <p:spPr>
          <a:xfrm>
            <a:off x="3801766" y="5345808"/>
            <a:ext cx="3517033" cy="316924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657FC036-DEBF-0FD6-7F12-1998B29B84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2" t="17811" r="-1382" b="-17811"/>
          <a:stretch/>
        </p:blipFill>
        <p:spPr>
          <a:xfrm>
            <a:off x="3809379" y="8019649"/>
            <a:ext cx="3527159" cy="26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76</Words>
  <Application>Microsoft Office PowerPoint</Application>
  <PresentationFormat>กำหนดเอง</PresentationFormat>
  <Paragraphs>5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176</cp:revision>
  <dcterms:created xsi:type="dcterms:W3CDTF">2019-04-02T09:24:56Z</dcterms:created>
  <dcterms:modified xsi:type="dcterms:W3CDTF">2023-03-22T07:58:08Z</dcterms:modified>
</cp:coreProperties>
</file>