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115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1116335" y="2540335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วันที่ 2 สิงหาคม 2564 เวลา 08.30 น. นายสมยศ นามพุทธา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พร้อมด้วยผู้ที่เกี่ยวข้อง ร่วมฝึกอบรมโครงการพัฒนาศักยภาพบุคลากร อปท. ในการป้องกัน ควบคุมโรคพิษสุนัขบ้า ภายใต้โครงการสัตว์ปลอดโรค คนปลอดภัยจากโรคพิษสุนัขบ้าฯ ผ่านเครือข่ายอินเทอร์เน็ต 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Web Conference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ของกรมส่งเสริมการปกครองท้องถิ่น ณ ห้องประชุม</a:t>
            </a:r>
            <a:r>
              <a:rPr lang="th-TH" sz="2000" spc="-8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สำนักงานส่งเสริมการปกครองท้องถิ่นจังหวัดยโสธร ชั้น 2 ศาลากลางจังหวัดยโสธร 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52FFC28-7037-41F8-AF1B-C1EBE1B9F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10" y="5402657"/>
            <a:ext cx="3492599" cy="230376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CE0CD61-853F-4E26-A68D-B57A00EE2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428" y="5402657"/>
            <a:ext cx="3564980" cy="230425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19C9925-3D4C-464E-A431-E3CA4D055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09" y="7866980"/>
            <a:ext cx="3492599" cy="2303760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7096B226-CA76-4716-A6D3-F7B04AD6C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630" y="7866980"/>
            <a:ext cx="3574777" cy="23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78</Words>
  <Application>Microsoft Office PowerPoint</Application>
  <PresentationFormat>กำหนดเอง</PresentationFormat>
  <Paragraphs>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159</cp:revision>
  <dcterms:created xsi:type="dcterms:W3CDTF">2019-04-02T09:24:56Z</dcterms:created>
  <dcterms:modified xsi:type="dcterms:W3CDTF">2021-08-02T03:30:07Z</dcterms:modified>
</cp:coreProperties>
</file>