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5" d="100"/>
          <a:sy n="85" d="100"/>
        </p:scale>
        <p:origin x="1386" y="-139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11/08/65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00311" y="2540335"/>
            <a:ext cx="57606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9  สิงหาคม 2565 เวลา 08.30-11.30 น.  นายสุวัฒน์  เข็มเพชร  รองผู้ว่าราชการจังหวัดยโสธร  นายสมยศ  นามพุทธา ท้องถิ่นจังหวัดยโสธร              พร้อมด้วยข้าราชการในสังกัดสำนักงานส่งเสริมการปกครองท้องถิ่นจังหวัดยโสธร ร่วมรับชมการถ่ายทอดสดพิธีเปิดโครงการรวมน้ำใจเป็นหนึ่งเดียว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M.O.I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RUN </a:t>
            </a:r>
            <a:r>
              <a:rPr lang="en-US" sz="2000" dirty="0">
                <a:latin typeface="TH SarabunIT๙" panose="020B0500040200020003" pitchFamily="34" charset="-34"/>
                <a:cs typeface="+mj-cs"/>
              </a:rPr>
              <a:t> </a:t>
            </a:r>
            <a:br>
              <a:rPr lang="en-US" sz="2000" dirty="0">
                <a:latin typeface="TH SarabunIT๙" panose="020B0500040200020003" pitchFamily="34" charset="-34"/>
                <a:cs typeface="+mj-cs"/>
              </a:rPr>
            </a:b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2022</a:t>
            </a: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เนื่องในโอกาสการสถาปนากระทรวงมหาดไทย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ครบ 130 ปี                    ในปี พ.ศ.2565  ผ่าน</a:t>
            </a:r>
            <a:r>
              <a:rPr lang="th-TH" sz="20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เครือข่ายอินเทอร์เน็ต  </a:t>
            </a:r>
            <a:r>
              <a:rPr lang="th-TH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</a:t>
            </a:r>
            <a:r>
              <a:rPr lang="th-TH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 </a:t>
            </a:r>
            <a:r>
              <a:rPr lang="th-TH" sz="20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 ห้องประชุมหมอนข</a:t>
            </a:r>
            <a:r>
              <a:rPr lang="th-TH" sz="2000" spc="-11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20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2  ศาลากลางจังหวัดยโสธร  โดย มีนายสุทธิพง</a:t>
            </a:r>
            <a:r>
              <a:rPr lang="th-TH" sz="2000" spc="-8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ษ์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จุล</a:t>
            </a:r>
            <a:r>
              <a:rPr lang="th-TH" sz="2000" spc="-8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เจริญ  เป็น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ประธานใน</a:t>
            </a:r>
            <a:r>
              <a:rPr lang="th-TH" sz="2000" spc="-8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พิธีเปิด</a:t>
            </a:r>
            <a:endParaRPr lang="th-TH" sz="2000" spc="-8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4013C12-C41D-467C-8014-9D8183C4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" t="8078"/>
          <a:stretch/>
        </p:blipFill>
        <p:spPr>
          <a:xfrm>
            <a:off x="3780629" y="7766438"/>
            <a:ext cx="3528393" cy="23613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506532-4D7E-45DE-87B7-55CA0819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71" b="-29171"/>
          <a:stretch/>
        </p:blipFill>
        <p:spPr>
          <a:xfrm>
            <a:off x="373392" y="5623409"/>
            <a:ext cx="3191216" cy="319158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22361F5-BBC1-49B2-9376-C361FEA49E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" t="30958" r="-1431" b="-30958"/>
          <a:stretch/>
        </p:blipFill>
        <p:spPr>
          <a:xfrm>
            <a:off x="3780628" y="5618101"/>
            <a:ext cx="3528393" cy="333278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4F9856C-3EB5-4F7B-9CB6-1A96DF99B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92" y="7866980"/>
            <a:ext cx="3191216" cy="22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100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TH Niramit AS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178</cp:revision>
  <dcterms:created xsi:type="dcterms:W3CDTF">2019-04-02T09:24:56Z</dcterms:created>
  <dcterms:modified xsi:type="dcterms:W3CDTF">2022-08-11T10:01:24Z</dcterms:modified>
</cp:coreProperties>
</file>