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89" r:id="rId2"/>
  </p:sldIdLst>
  <p:sldSz cx="7561263" cy="10693400"/>
  <p:notesSz cx="6858000" cy="9144000"/>
  <p:defaultTextStyle>
    <a:defPPr>
      <a:defRPr lang="th-TH"/>
    </a:defPPr>
    <a:lvl1pPr marL="0" algn="l" defTabSz="1157996" rtl="0" eaLnBrk="1" latinLnBrk="0" hangingPunct="1">
      <a:defRPr sz="3500" kern="1200">
        <a:solidFill>
          <a:schemeClr val="tx1"/>
        </a:solidFill>
        <a:latin typeface="+mn-lt"/>
        <a:ea typeface="+mn-ea"/>
        <a:cs typeface="+mn-cs"/>
      </a:defRPr>
    </a:lvl1pPr>
    <a:lvl2pPr marL="578998" algn="l" defTabSz="1157996" rtl="0" eaLnBrk="1" latinLnBrk="0" hangingPunct="1">
      <a:defRPr sz="3500" kern="1200">
        <a:solidFill>
          <a:schemeClr val="tx1"/>
        </a:solidFill>
        <a:latin typeface="+mn-lt"/>
        <a:ea typeface="+mn-ea"/>
        <a:cs typeface="+mn-cs"/>
      </a:defRPr>
    </a:lvl2pPr>
    <a:lvl3pPr marL="1157996" algn="l" defTabSz="1157996" rtl="0" eaLnBrk="1" latinLnBrk="0" hangingPunct="1">
      <a:defRPr sz="3500" kern="1200">
        <a:solidFill>
          <a:schemeClr val="tx1"/>
        </a:solidFill>
        <a:latin typeface="+mn-lt"/>
        <a:ea typeface="+mn-ea"/>
        <a:cs typeface="+mn-cs"/>
      </a:defRPr>
    </a:lvl3pPr>
    <a:lvl4pPr marL="1736994" algn="l" defTabSz="1157996" rtl="0" eaLnBrk="1" latinLnBrk="0" hangingPunct="1">
      <a:defRPr sz="3500" kern="1200">
        <a:solidFill>
          <a:schemeClr val="tx1"/>
        </a:solidFill>
        <a:latin typeface="+mn-lt"/>
        <a:ea typeface="+mn-ea"/>
        <a:cs typeface="+mn-cs"/>
      </a:defRPr>
    </a:lvl4pPr>
    <a:lvl5pPr marL="2315992" algn="l" defTabSz="1157996" rtl="0" eaLnBrk="1" latinLnBrk="0" hangingPunct="1">
      <a:defRPr sz="3500" kern="1200">
        <a:solidFill>
          <a:schemeClr val="tx1"/>
        </a:solidFill>
        <a:latin typeface="+mn-lt"/>
        <a:ea typeface="+mn-ea"/>
        <a:cs typeface="+mn-cs"/>
      </a:defRPr>
    </a:lvl5pPr>
    <a:lvl6pPr marL="2894990" algn="l" defTabSz="1157996" rtl="0" eaLnBrk="1" latinLnBrk="0" hangingPunct="1">
      <a:defRPr sz="3500" kern="1200">
        <a:solidFill>
          <a:schemeClr val="tx1"/>
        </a:solidFill>
        <a:latin typeface="+mn-lt"/>
        <a:ea typeface="+mn-ea"/>
        <a:cs typeface="+mn-cs"/>
      </a:defRPr>
    </a:lvl6pPr>
    <a:lvl7pPr marL="3473988" algn="l" defTabSz="1157996" rtl="0" eaLnBrk="1" latinLnBrk="0" hangingPunct="1">
      <a:defRPr sz="3500" kern="1200">
        <a:solidFill>
          <a:schemeClr val="tx1"/>
        </a:solidFill>
        <a:latin typeface="+mn-lt"/>
        <a:ea typeface="+mn-ea"/>
        <a:cs typeface="+mn-cs"/>
      </a:defRPr>
    </a:lvl7pPr>
    <a:lvl8pPr marL="4052987" algn="l" defTabSz="1157996" rtl="0" eaLnBrk="1" latinLnBrk="0" hangingPunct="1">
      <a:defRPr sz="3500" kern="1200">
        <a:solidFill>
          <a:schemeClr val="tx1"/>
        </a:solidFill>
        <a:latin typeface="+mn-lt"/>
        <a:ea typeface="+mn-ea"/>
        <a:cs typeface="+mn-cs"/>
      </a:defRPr>
    </a:lvl8pPr>
    <a:lvl9pPr marL="4631985" algn="l" defTabSz="1157996" rtl="0" eaLnBrk="1" latinLnBrk="0" hangingPunct="1">
      <a:defRPr sz="35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368">
          <p15:clr>
            <a:srgbClr val="A4A3A4"/>
          </p15:clr>
        </p15:guide>
        <p15:guide id="2" pos="2382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2058" autoAdjust="0"/>
  </p:normalViewPr>
  <p:slideViewPr>
    <p:cSldViewPr>
      <p:cViewPr>
        <p:scale>
          <a:sx n="100" d="100"/>
          <a:sy n="100" d="100"/>
        </p:scale>
        <p:origin x="1014" y="-3750"/>
      </p:cViewPr>
      <p:guideLst>
        <p:guide orient="horz" pos="3368"/>
        <p:guide pos="2382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หัวกระดาษ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h-TH"/>
          </a:p>
        </p:txBody>
      </p:sp>
      <p:sp>
        <p:nvSpPr>
          <p:cNvPr id="3" name="ตัวแทนวันที่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AE09831-6B84-474F-BDDD-FB6F07A9F068}" type="datetimeFigureOut">
              <a:rPr lang="th-TH" smtClean="0"/>
              <a:t>27/06/65</a:t>
            </a:fld>
            <a:endParaRPr lang="th-TH"/>
          </a:p>
        </p:txBody>
      </p:sp>
      <p:sp>
        <p:nvSpPr>
          <p:cNvPr id="4" name="ตัวแทนรูปบนภาพนิ่ง 3"/>
          <p:cNvSpPr>
            <a:spLocks noGrp="1" noRot="1" noChangeAspect="1"/>
          </p:cNvSpPr>
          <p:nvPr>
            <p:ph type="sldImg" idx="2"/>
          </p:nvPr>
        </p:nvSpPr>
        <p:spPr>
          <a:xfrm>
            <a:off x="2216150" y="685800"/>
            <a:ext cx="24257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th-TH"/>
          </a:p>
        </p:txBody>
      </p:sp>
      <p:sp>
        <p:nvSpPr>
          <p:cNvPr id="5" name="ตัวแทนบันทึกย่อ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th-TH"/>
              <a:t>คลิกเพื่อแก้ไขลักษณะของข้อความต้นแบบ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6" name="ตัวแทนท้ายกระดา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h-TH"/>
          </a:p>
        </p:txBody>
      </p:sp>
      <p:sp>
        <p:nvSpPr>
          <p:cNvPr id="7" name="ตัวแทนหมายเลขภาพนิ่ง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D81FFDB-74F3-4BF5-B6E3-9EF6EBC8F9BC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05523044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ภาพนิ่ง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ctrTitle"/>
          </p:nvPr>
        </p:nvSpPr>
        <p:spPr>
          <a:xfrm>
            <a:off x="567096" y="3321887"/>
            <a:ext cx="6427074" cy="2292150"/>
          </a:xfrm>
        </p:spPr>
        <p:txBody>
          <a:bodyPr/>
          <a:lstStyle/>
          <a:p>
            <a:r>
              <a:rPr lang="th-TH"/>
              <a:t>คลิกเพื่อแก้ไขลักษณะชื่อเรื่องต้นแบบ</a:t>
            </a:r>
          </a:p>
        </p:txBody>
      </p:sp>
      <p:sp>
        <p:nvSpPr>
          <p:cNvPr id="3" name="ชื่อเรื่องรอง 2"/>
          <p:cNvSpPr>
            <a:spLocks noGrp="1"/>
          </p:cNvSpPr>
          <p:nvPr>
            <p:ph type="subTitle" idx="1"/>
          </p:nvPr>
        </p:nvSpPr>
        <p:spPr>
          <a:xfrm>
            <a:off x="1134190" y="6059593"/>
            <a:ext cx="5292884" cy="2732758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57899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15799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73699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31599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8949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47398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0529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6319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h-TH"/>
              <a:t>คลิกเพื่อแก้ไขลักษณะชื่อเรื่องรองต้นแบบ</a:t>
            </a:r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982E2F-87BA-4542-8C3B-F71B69FC0F03}" type="datetimeFigureOut">
              <a:rPr lang="th-TH" smtClean="0"/>
              <a:t>27/06/65</a:t>
            </a:fld>
            <a:endParaRPr lang="th-TH"/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ตัวแทน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40F6A6-47D9-41B5-879A-380E7DD21ABD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0309977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ชื่อเรื่องและข้อความ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/>
              <a:t>คลิกเพื่อแก้ไขลักษณะชื่อเรื่องต้นแบบ</a:t>
            </a:r>
          </a:p>
        </p:txBody>
      </p:sp>
      <p:sp>
        <p:nvSpPr>
          <p:cNvPr id="3" name="ตัวแทนข้อความแนวตั้ง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h-TH"/>
              <a:t>คลิกเพื่อแก้ไขลักษณะของข้อความต้นแบบ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982E2F-87BA-4542-8C3B-F71B69FC0F03}" type="datetimeFigureOut">
              <a:rPr lang="th-TH" smtClean="0"/>
              <a:t>27/06/65</a:t>
            </a:fld>
            <a:endParaRPr lang="th-TH"/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ตัวแทน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40F6A6-47D9-41B5-879A-380E7DD21ABD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3599239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ข้อความและชื่อเรื่อง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แนวตั้ง 1"/>
          <p:cNvSpPr>
            <a:spLocks noGrp="1"/>
          </p:cNvSpPr>
          <p:nvPr>
            <p:ph type="title" orient="vert"/>
          </p:nvPr>
        </p:nvSpPr>
        <p:spPr>
          <a:xfrm>
            <a:off x="4530194" y="428234"/>
            <a:ext cx="1405922" cy="9124045"/>
          </a:xfrm>
        </p:spPr>
        <p:txBody>
          <a:bodyPr vert="eaVert"/>
          <a:lstStyle/>
          <a:p>
            <a:r>
              <a:rPr lang="th-TH"/>
              <a:t>คลิกเพื่อแก้ไขลักษณะชื่อเรื่องต้นแบบ</a:t>
            </a:r>
          </a:p>
        </p:txBody>
      </p:sp>
      <p:sp>
        <p:nvSpPr>
          <p:cNvPr id="3" name="ตัวแทนข้อความแนวตั้ง 2"/>
          <p:cNvSpPr>
            <a:spLocks noGrp="1"/>
          </p:cNvSpPr>
          <p:nvPr>
            <p:ph type="body" orient="vert" idx="1"/>
          </p:nvPr>
        </p:nvSpPr>
        <p:spPr>
          <a:xfrm>
            <a:off x="312428" y="428234"/>
            <a:ext cx="4091746" cy="9124045"/>
          </a:xfrm>
        </p:spPr>
        <p:txBody>
          <a:bodyPr vert="eaVert"/>
          <a:lstStyle/>
          <a:p>
            <a:pPr lvl="0"/>
            <a:r>
              <a:rPr lang="th-TH"/>
              <a:t>คลิกเพื่อแก้ไขลักษณะของข้อความต้นแบบ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982E2F-87BA-4542-8C3B-F71B69FC0F03}" type="datetimeFigureOut">
              <a:rPr lang="th-TH" smtClean="0"/>
              <a:t>27/06/65</a:t>
            </a:fld>
            <a:endParaRPr lang="th-TH"/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ตัวแทน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40F6A6-47D9-41B5-879A-380E7DD21ABD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2815878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ชื่อเรื่องและเนื้อห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/>
              <a:t>คลิกเพื่อแก้ไขลักษณะชื่อเรื่องต้นแบบ</a:t>
            </a:r>
          </a:p>
        </p:txBody>
      </p:sp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h-TH"/>
              <a:t>คลิกเพื่อแก้ไขลักษณะของข้อความต้นแบบ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982E2F-87BA-4542-8C3B-F71B69FC0F03}" type="datetimeFigureOut">
              <a:rPr lang="th-TH" smtClean="0"/>
              <a:t>27/06/65</a:t>
            </a:fld>
            <a:endParaRPr lang="th-TH"/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ตัวแทน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40F6A6-47D9-41B5-879A-380E7DD21ABD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0374323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ส่วนหัวของ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597288" y="6871502"/>
            <a:ext cx="6427074" cy="2123828"/>
          </a:xfrm>
        </p:spPr>
        <p:txBody>
          <a:bodyPr anchor="t"/>
          <a:lstStyle>
            <a:lvl1pPr algn="l">
              <a:defRPr sz="5100" b="1" cap="all"/>
            </a:lvl1pPr>
          </a:lstStyle>
          <a:p>
            <a:r>
              <a:rPr lang="th-TH"/>
              <a:t>คลิกเพื่อแก้ไขลักษณะชื่อเรื่องต้นแบบ</a:t>
            </a:r>
          </a:p>
        </p:txBody>
      </p:sp>
      <p:sp>
        <p:nvSpPr>
          <p:cNvPr id="3" name="ตัวแทนข้อความ 2"/>
          <p:cNvSpPr>
            <a:spLocks noGrp="1"/>
          </p:cNvSpPr>
          <p:nvPr>
            <p:ph type="body" idx="1"/>
          </p:nvPr>
        </p:nvSpPr>
        <p:spPr>
          <a:xfrm>
            <a:off x="597288" y="4532320"/>
            <a:ext cx="6427074" cy="2339180"/>
          </a:xfrm>
        </p:spPr>
        <p:txBody>
          <a:bodyPr anchor="b"/>
          <a:lstStyle>
            <a:lvl1pPr marL="0" indent="0">
              <a:buNone/>
              <a:defRPr sz="2500">
                <a:solidFill>
                  <a:schemeClr val="tx1">
                    <a:tint val="75000"/>
                  </a:schemeClr>
                </a:solidFill>
              </a:defRPr>
            </a:lvl1pPr>
            <a:lvl2pPr marL="578998" indent="0">
              <a:buNone/>
              <a:defRPr sz="2300">
                <a:solidFill>
                  <a:schemeClr val="tx1">
                    <a:tint val="75000"/>
                  </a:schemeClr>
                </a:solidFill>
              </a:defRPr>
            </a:lvl2pPr>
            <a:lvl3pPr marL="1157996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3pPr>
            <a:lvl4pPr marL="1736994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4pPr>
            <a:lvl5pPr marL="2315992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5pPr>
            <a:lvl6pPr marL="289499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6pPr>
            <a:lvl7pPr marL="3473988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7pPr>
            <a:lvl8pPr marL="405298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8pPr>
            <a:lvl9pPr marL="4631985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h-TH"/>
              <a:t>คลิกเพื่อแก้ไขลักษณะของข้อความต้นแบบ</a:t>
            </a:r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982E2F-87BA-4542-8C3B-F71B69FC0F03}" type="datetimeFigureOut">
              <a:rPr lang="th-TH" smtClean="0"/>
              <a:t>27/06/65</a:t>
            </a:fld>
            <a:endParaRPr lang="th-TH"/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ตัวแทน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40F6A6-47D9-41B5-879A-380E7DD21ABD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4465628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เนื้อหา 2 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/>
              <a:t>คลิกเพื่อแก้ไขลักษณะชื่อเรื่องต้นแบบ</a:t>
            </a:r>
          </a:p>
        </p:txBody>
      </p:sp>
      <p:sp>
        <p:nvSpPr>
          <p:cNvPr id="3" name="ตัวแทนเนื้อหา 2"/>
          <p:cNvSpPr>
            <a:spLocks noGrp="1"/>
          </p:cNvSpPr>
          <p:nvPr>
            <p:ph sz="half" idx="1"/>
          </p:nvPr>
        </p:nvSpPr>
        <p:spPr>
          <a:xfrm>
            <a:off x="312428" y="2495129"/>
            <a:ext cx="2748835" cy="7057150"/>
          </a:xfrm>
        </p:spPr>
        <p:txBody>
          <a:bodyPr/>
          <a:lstStyle>
            <a:lvl1pPr>
              <a:defRPr sz="3500"/>
            </a:lvl1pPr>
            <a:lvl2pPr>
              <a:defRPr sz="3000"/>
            </a:lvl2pPr>
            <a:lvl3pPr>
              <a:defRPr sz="2500"/>
            </a:lvl3pPr>
            <a:lvl4pPr>
              <a:defRPr sz="2300"/>
            </a:lvl4pPr>
            <a:lvl5pPr>
              <a:defRPr sz="2300"/>
            </a:lvl5pPr>
            <a:lvl6pPr>
              <a:defRPr sz="2300"/>
            </a:lvl6pPr>
            <a:lvl7pPr>
              <a:defRPr sz="2300"/>
            </a:lvl7pPr>
            <a:lvl8pPr>
              <a:defRPr sz="2300"/>
            </a:lvl8pPr>
            <a:lvl9pPr>
              <a:defRPr sz="2300"/>
            </a:lvl9pPr>
          </a:lstStyle>
          <a:p>
            <a:pPr lvl="0"/>
            <a:r>
              <a:rPr lang="th-TH"/>
              <a:t>คลิกเพื่อแก้ไขลักษณะของข้อความต้นแบบ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4" name="ตัวแทนเนื้อหา 3"/>
          <p:cNvSpPr>
            <a:spLocks noGrp="1"/>
          </p:cNvSpPr>
          <p:nvPr>
            <p:ph sz="half" idx="2"/>
          </p:nvPr>
        </p:nvSpPr>
        <p:spPr>
          <a:xfrm>
            <a:off x="3187283" y="2495129"/>
            <a:ext cx="2748835" cy="7057150"/>
          </a:xfrm>
        </p:spPr>
        <p:txBody>
          <a:bodyPr/>
          <a:lstStyle>
            <a:lvl1pPr>
              <a:defRPr sz="3500"/>
            </a:lvl1pPr>
            <a:lvl2pPr>
              <a:defRPr sz="3000"/>
            </a:lvl2pPr>
            <a:lvl3pPr>
              <a:defRPr sz="2500"/>
            </a:lvl3pPr>
            <a:lvl4pPr>
              <a:defRPr sz="2300"/>
            </a:lvl4pPr>
            <a:lvl5pPr>
              <a:defRPr sz="2300"/>
            </a:lvl5pPr>
            <a:lvl6pPr>
              <a:defRPr sz="2300"/>
            </a:lvl6pPr>
            <a:lvl7pPr>
              <a:defRPr sz="2300"/>
            </a:lvl7pPr>
            <a:lvl8pPr>
              <a:defRPr sz="2300"/>
            </a:lvl8pPr>
            <a:lvl9pPr>
              <a:defRPr sz="2300"/>
            </a:lvl9pPr>
          </a:lstStyle>
          <a:p>
            <a:pPr lvl="0"/>
            <a:r>
              <a:rPr lang="th-TH"/>
              <a:t>คลิกเพื่อแก้ไขลักษณะของข้อความต้นแบบ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5" name="ตัวแทนวันที่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982E2F-87BA-4542-8C3B-F71B69FC0F03}" type="datetimeFigureOut">
              <a:rPr lang="th-TH" smtClean="0"/>
              <a:t>27/06/65</a:t>
            </a:fld>
            <a:endParaRPr lang="th-TH"/>
          </a:p>
        </p:txBody>
      </p:sp>
      <p:sp>
        <p:nvSpPr>
          <p:cNvPr id="6" name="ตัวแทนท้ายกระดา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ตัวแทนหมายเลขภาพนิ่ง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40F6A6-47D9-41B5-879A-380E7DD21ABD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0523057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การเปรียบเทียบ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378063" y="428232"/>
            <a:ext cx="6805137" cy="1782233"/>
          </a:xfrm>
        </p:spPr>
        <p:txBody>
          <a:bodyPr/>
          <a:lstStyle>
            <a:lvl1pPr>
              <a:defRPr/>
            </a:lvl1pPr>
          </a:lstStyle>
          <a:p>
            <a:r>
              <a:rPr lang="th-TH"/>
              <a:t>คลิกเพื่อแก้ไขลักษณะชื่อเรื่องต้นแบบ</a:t>
            </a:r>
          </a:p>
        </p:txBody>
      </p:sp>
      <p:sp>
        <p:nvSpPr>
          <p:cNvPr id="3" name="ตัวแทนข้อความ 2"/>
          <p:cNvSpPr>
            <a:spLocks noGrp="1"/>
          </p:cNvSpPr>
          <p:nvPr>
            <p:ph type="body" idx="1"/>
          </p:nvPr>
        </p:nvSpPr>
        <p:spPr>
          <a:xfrm>
            <a:off x="378063" y="2393639"/>
            <a:ext cx="3340870" cy="997555"/>
          </a:xfrm>
        </p:spPr>
        <p:txBody>
          <a:bodyPr anchor="b"/>
          <a:lstStyle>
            <a:lvl1pPr marL="0" indent="0">
              <a:buNone/>
              <a:defRPr sz="3000" b="1"/>
            </a:lvl1pPr>
            <a:lvl2pPr marL="578998" indent="0">
              <a:buNone/>
              <a:defRPr sz="2500" b="1"/>
            </a:lvl2pPr>
            <a:lvl3pPr marL="1157996" indent="0">
              <a:buNone/>
              <a:defRPr sz="2300" b="1"/>
            </a:lvl3pPr>
            <a:lvl4pPr marL="1736994" indent="0">
              <a:buNone/>
              <a:defRPr sz="2000" b="1"/>
            </a:lvl4pPr>
            <a:lvl5pPr marL="2315992" indent="0">
              <a:buNone/>
              <a:defRPr sz="2000" b="1"/>
            </a:lvl5pPr>
            <a:lvl6pPr marL="2894990" indent="0">
              <a:buNone/>
              <a:defRPr sz="2000" b="1"/>
            </a:lvl6pPr>
            <a:lvl7pPr marL="3473988" indent="0">
              <a:buNone/>
              <a:defRPr sz="2000" b="1"/>
            </a:lvl7pPr>
            <a:lvl8pPr marL="4052987" indent="0">
              <a:buNone/>
              <a:defRPr sz="2000" b="1"/>
            </a:lvl8pPr>
            <a:lvl9pPr marL="4631985" indent="0">
              <a:buNone/>
              <a:defRPr sz="2000" b="1"/>
            </a:lvl9pPr>
          </a:lstStyle>
          <a:p>
            <a:pPr lvl="0"/>
            <a:r>
              <a:rPr lang="th-TH"/>
              <a:t>คลิกเพื่อแก้ไขลักษณะของข้อความต้นแบบ</a:t>
            </a:r>
          </a:p>
        </p:txBody>
      </p:sp>
      <p:sp>
        <p:nvSpPr>
          <p:cNvPr id="4" name="ตัวแทนเนื้อหา 3"/>
          <p:cNvSpPr>
            <a:spLocks noGrp="1"/>
          </p:cNvSpPr>
          <p:nvPr>
            <p:ph sz="half" idx="2"/>
          </p:nvPr>
        </p:nvSpPr>
        <p:spPr>
          <a:xfrm>
            <a:off x="378063" y="3391194"/>
            <a:ext cx="3340870" cy="6161082"/>
          </a:xfrm>
        </p:spPr>
        <p:txBody>
          <a:bodyPr/>
          <a:lstStyle>
            <a:lvl1pPr>
              <a:defRPr sz="3000"/>
            </a:lvl1pPr>
            <a:lvl2pPr>
              <a:defRPr sz="2500"/>
            </a:lvl2pPr>
            <a:lvl3pPr>
              <a:defRPr sz="23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h-TH"/>
              <a:t>คลิกเพื่อแก้ไขลักษณะของข้อความต้นแบบ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5" name="ตัวแทนข้อความ 4"/>
          <p:cNvSpPr>
            <a:spLocks noGrp="1"/>
          </p:cNvSpPr>
          <p:nvPr>
            <p:ph type="body" sz="quarter" idx="3"/>
          </p:nvPr>
        </p:nvSpPr>
        <p:spPr>
          <a:xfrm>
            <a:off x="3841017" y="2393639"/>
            <a:ext cx="3342183" cy="997555"/>
          </a:xfrm>
        </p:spPr>
        <p:txBody>
          <a:bodyPr anchor="b"/>
          <a:lstStyle>
            <a:lvl1pPr marL="0" indent="0">
              <a:buNone/>
              <a:defRPr sz="3000" b="1"/>
            </a:lvl1pPr>
            <a:lvl2pPr marL="578998" indent="0">
              <a:buNone/>
              <a:defRPr sz="2500" b="1"/>
            </a:lvl2pPr>
            <a:lvl3pPr marL="1157996" indent="0">
              <a:buNone/>
              <a:defRPr sz="2300" b="1"/>
            </a:lvl3pPr>
            <a:lvl4pPr marL="1736994" indent="0">
              <a:buNone/>
              <a:defRPr sz="2000" b="1"/>
            </a:lvl4pPr>
            <a:lvl5pPr marL="2315992" indent="0">
              <a:buNone/>
              <a:defRPr sz="2000" b="1"/>
            </a:lvl5pPr>
            <a:lvl6pPr marL="2894990" indent="0">
              <a:buNone/>
              <a:defRPr sz="2000" b="1"/>
            </a:lvl6pPr>
            <a:lvl7pPr marL="3473988" indent="0">
              <a:buNone/>
              <a:defRPr sz="2000" b="1"/>
            </a:lvl7pPr>
            <a:lvl8pPr marL="4052987" indent="0">
              <a:buNone/>
              <a:defRPr sz="2000" b="1"/>
            </a:lvl8pPr>
            <a:lvl9pPr marL="4631985" indent="0">
              <a:buNone/>
              <a:defRPr sz="2000" b="1"/>
            </a:lvl9pPr>
          </a:lstStyle>
          <a:p>
            <a:pPr lvl="0"/>
            <a:r>
              <a:rPr lang="th-TH"/>
              <a:t>คลิกเพื่อแก้ไขลักษณะของข้อความต้นแบบ</a:t>
            </a:r>
          </a:p>
        </p:txBody>
      </p:sp>
      <p:sp>
        <p:nvSpPr>
          <p:cNvPr id="6" name="ตัวแทนเนื้อหา 5"/>
          <p:cNvSpPr>
            <a:spLocks noGrp="1"/>
          </p:cNvSpPr>
          <p:nvPr>
            <p:ph sz="quarter" idx="4"/>
          </p:nvPr>
        </p:nvSpPr>
        <p:spPr>
          <a:xfrm>
            <a:off x="3841017" y="3391194"/>
            <a:ext cx="3342183" cy="6161082"/>
          </a:xfrm>
        </p:spPr>
        <p:txBody>
          <a:bodyPr/>
          <a:lstStyle>
            <a:lvl1pPr>
              <a:defRPr sz="3000"/>
            </a:lvl1pPr>
            <a:lvl2pPr>
              <a:defRPr sz="2500"/>
            </a:lvl2pPr>
            <a:lvl3pPr>
              <a:defRPr sz="23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h-TH"/>
              <a:t>คลิกเพื่อแก้ไขลักษณะของข้อความต้นแบบ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7" name="ตัวแทนวันที่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982E2F-87BA-4542-8C3B-F71B69FC0F03}" type="datetimeFigureOut">
              <a:rPr lang="th-TH" smtClean="0"/>
              <a:t>27/06/65</a:t>
            </a:fld>
            <a:endParaRPr lang="th-TH"/>
          </a:p>
        </p:txBody>
      </p:sp>
      <p:sp>
        <p:nvSpPr>
          <p:cNvPr id="8" name="ตัวแทนท้ายกระดา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9" name="ตัวแทนหมายเลขภาพนิ่ง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40F6A6-47D9-41B5-879A-380E7DD21ABD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3340610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เฉพาะ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/>
              <a:t>คลิกเพื่อแก้ไขลักษณะชื่อเรื่องต้นแบบ</a:t>
            </a:r>
          </a:p>
        </p:txBody>
      </p:sp>
      <p:sp>
        <p:nvSpPr>
          <p:cNvPr id="3" name="ตัวแทนวันที่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982E2F-87BA-4542-8C3B-F71B69FC0F03}" type="datetimeFigureOut">
              <a:rPr lang="th-TH" smtClean="0"/>
              <a:t>27/06/65</a:t>
            </a:fld>
            <a:endParaRPr lang="th-TH"/>
          </a:p>
        </p:txBody>
      </p:sp>
      <p:sp>
        <p:nvSpPr>
          <p:cNvPr id="4" name="ตัวแทนท้ายกระดา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5" name="ตัวแทนหมายเลขภาพนิ่ง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40F6A6-47D9-41B5-879A-380E7DD21ABD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7985982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ว่างเปล่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วันที่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982E2F-87BA-4542-8C3B-F71B69FC0F03}" type="datetimeFigureOut">
              <a:rPr lang="th-TH" smtClean="0"/>
              <a:t>27/06/65</a:t>
            </a:fld>
            <a:endParaRPr lang="th-TH"/>
          </a:p>
        </p:txBody>
      </p:sp>
      <p:sp>
        <p:nvSpPr>
          <p:cNvPr id="3" name="ตัวแทนท้ายกระดา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4" name="ตัวแทนหมายเลขภาพนิ่ง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40F6A6-47D9-41B5-879A-380E7DD21ABD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286464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เนื้อหา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378064" y="425756"/>
            <a:ext cx="2487603" cy="1811937"/>
          </a:xfrm>
        </p:spPr>
        <p:txBody>
          <a:bodyPr anchor="b"/>
          <a:lstStyle>
            <a:lvl1pPr algn="l">
              <a:defRPr sz="2500" b="1"/>
            </a:lvl1pPr>
          </a:lstStyle>
          <a:p>
            <a:r>
              <a:rPr lang="th-TH"/>
              <a:t>คลิกเพื่อแก้ไขลักษณะชื่อเรื่องต้นแบบ</a:t>
            </a:r>
          </a:p>
        </p:txBody>
      </p:sp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>
          <a:xfrm>
            <a:off x="2956245" y="425758"/>
            <a:ext cx="4226956" cy="9126521"/>
          </a:xfrm>
        </p:spPr>
        <p:txBody>
          <a:bodyPr/>
          <a:lstStyle>
            <a:lvl1pPr>
              <a:defRPr sz="4100"/>
            </a:lvl1pPr>
            <a:lvl2pPr>
              <a:defRPr sz="3500"/>
            </a:lvl2pPr>
            <a:lvl3pPr>
              <a:defRPr sz="30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th-TH"/>
              <a:t>คลิกเพื่อแก้ไขลักษณะของข้อความต้นแบบ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4" name="ตัวแทนข้อความ 3"/>
          <p:cNvSpPr>
            <a:spLocks noGrp="1"/>
          </p:cNvSpPr>
          <p:nvPr>
            <p:ph type="body" sz="half" idx="2"/>
          </p:nvPr>
        </p:nvSpPr>
        <p:spPr>
          <a:xfrm>
            <a:off x="378064" y="2237696"/>
            <a:ext cx="2487603" cy="7314583"/>
          </a:xfrm>
        </p:spPr>
        <p:txBody>
          <a:bodyPr/>
          <a:lstStyle>
            <a:lvl1pPr marL="0" indent="0">
              <a:buNone/>
              <a:defRPr sz="1800"/>
            </a:lvl1pPr>
            <a:lvl2pPr marL="578998" indent="0">
              <a:buNone/>
              <a:defRPr sz="1500"/>
            </a:lvl2pPr>
            <a:lvl3pPr marL="1157996" indent="0">
              <a:buNone/>
              <a:defRPr sz="1300"/>
            </a:lvl3pPr>
            <a:lvl4pPr marL="1736994" indent="0">
              <a:buNone/>
              <a:defRPr sz="1100"/>
            </a:lvl4pPr>
            <a:lvl5pPr marL="2315992" indent="0">
              <a:buNone/>
              <a:defRPr sz="1100"/>
            </a:lvl5pPr>
            <a:lvl6pPr marL="2894990" indent="0">
              <a:buNone/>
              <a:defRPr sz="1100"/>
            </a:lvl6pPr>
            <a:lvl7pPr marL="3473988" indent="0">
              <a:buNone/>
              <a:defRPr sz="1100"/>
            </a:lvl7pPr>
            <a:lvl8pPr marL="4052987" indent="0">
              <a:buNone/>
              <a:defRPr sz="1100"/>
            </a:lvl8pPr>
            <a:lvl9pPr marL="4631985" indent="0">
              <a:buNone/>
              <a:defRPr sz="1100"/>
            </a:lvl9pPr>
          </a:lstStyle>
          <a:p>
            <a:pPr lvl="0"/>
            <a:r>
              <a:rPr lang="th-TH"/>
              <a:t>คลิกเพื่อแก้ไขลักษณะของข้อความต้นแบบ</a:t>
            </a:r>
          </a:p>
        </p:txBody>
      </p:sp>
      <p:sp>
        <p:nvSpPr>
          <p:cNvPr id="5" name="ตัวแทนวันที่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982E2F-87BA-4542-8C3B-F71B69FC0F03}" type="datetimeFigureOut">
              <a:rPr lang="th-TH" smtClean="0"/>
              <a:t>27/06/65</a:t>
            </a:fld>
            <a:endParaRPr lang="th-TH"/>
          </a:p>
        </p:txBody>
      </p:sp>
      <p:sp>
        <p:nvSpPr>
          <p:cNvPr id="6" name="ตัวแทนท้ายกระดา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ตัวแทนหมายเลขภาพนิ่ง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40F6A6-47D9-41B5-879A-380E7DD21ABD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8901331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รูปภาพ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1482060" y="7485380"/>
            <a:ext cx="4536758" cy="883691"/>
          </a:xfrm>
        </p:spPr>
        <p:txBody>
          <a:bodyPr anchor="b"/>
          <a:lstStyle>
            <a:lvl1pPr algn="l">
              <a:defRPr sz="2500" b="1"/>
            </a:lvl1pPr>
          </a:lstStyle>
          <a:p>
            <a:r>
              <a:rPr lang="th-TH"/>
              <a:t>คลิกเพื่อแก้ไขลักษณะชื่อเรื่องต้นแบบ</a:t>
            </a:r>
          </a:p>
        </p:txBody>
      </p:sp>
      <p:sp>
        <p:nvSpPr>
          <p:cNvPr id="3" name="ตัวแทนรูปภาพ 2"/>
          <p:cNvSpPr>
            <a:spLocks noGrp="1"/>
          </p:cNvSpPr>
          <p:nvPr>
            <p:ph type="pic" idx="1"/>
          </p:nvPr>
        </p:nvSpPr>
        <p:spPr>
          <a:xfrm>
            <a:off x="1482060" y="955475"/>
            <a:ext cx="4536758" cy="6416040"/>
          </a:xfrm>
        </p:spPr>
        <p:txBody>
          <a:bodyPr/>
          <a:lstStyle>
            <a:lvl1pPr marL="0" indent="0">
              <a:buNone/>
              <a:defRPr sz="4100"/>
            </a:lvl1pPr>
            <a:lvl2pPr marL="578998" indent="0">
              <a:buNone/>
              <a:defRPr sz="3500"/>
            </a:lvl2pPr>
            <a:lvl3pPr marL="1157996" indent="0">
              <a:buNone/>
              <a:defRPr sz="3000"/>
            </a:lvl3pPr>
            <a:lvl4pPr marL="1736994" indent="0">
              <a:buNone/>
              <a:defRPr sz="2500"/>
            </a:lvl4pPr>
            <a:lvl5pPr marL="2315992" indent="0">
              <a:buNone/>
              <a:defRPr sz="2500"/>
            </a:lvl5pPr>
            <a:lvl6pPr marL="2894990" indent="0">
              <a:buNone/>
              <a:defRPr sz="2500"/>
            </a:lvl6pPr>
            <a:lvl7pPr marL="3473988" indent="0">
              <a:buNone/>
              <a:defRPr sz="2500"/>
            </a:lvl7pPr>
            <a:lvl8pPr marL="4052987" indent="0">
              <a:buNone/>
              <a:defRPr sz="2500"/>
            </a:lvl8pPr>
            <a:lvl9pPr marL="4631985" indent="0">
              <a:buNone/>
              <a:defRPr sz="2500"/>
            </a:lvl9pPr>
          </a:lstStyle>
          <a:p>
            <a:endParaRPr lang="th-TH"/>
          </a:p>
        </p:txBody>
      </p:sp>
      <p:sp>
        <p:nvSpPr>
          <p:cNvPr id="4" name="ตัวแทนข้อความ 3"/>
          <p:cNvSpPr>
            <a:spLocks noGrp="1"/>
          </p:cNvSpPr>
          <p:nvPr>
            <p:ph type="body" sz="half" idx="2"/>
          </p:nvPr>
        </p:nvSpPr>
        <p:spPr>
          <a:xfrm>
            <a:off x="1482060" y="8369071"/>
            <a:ext cx="4536758" cy="1254989"/>
          </a:xfrm>
        </p:spPr>
        <p:txBody>
          <a:bodyPr/>
          <a:lstStyle>
            <a:lvl1pPr marL="0" indent="0">
              <a:buNone/>
              <a:defRPr sz="1800"/>
            </a:lvl1pPr>
            <a:lvl2pPr marL="578998" indent="0">
              <a:buNone/>
              <a:defRPr sz="1500"/>
            </a:lvl2pPr>
            <a:lvl3pPr marL="1157996" indent="0">
              <a:buNone/>
              <a:defRPr sz="1300"/>
            </a:lvl3pPr>
            <a:lvl4pPr marL="1736994" indent="0">
              <a:buNone/>
              <a:defRPr sz="1100"/>
            </a:lvl4pPr>
            <a:lvl5pPr marL="2315992" indent="0">
              <a:buNone/>
              <a:defRPr sz="1100"/>
            </a:lvl5pPr>
            <a:lvl6pPr marL="2894990" indent="0">
              <a:buNone/>
              <a:defRPr sz="1100"/>
            </a:lvl6pPr>
            <a:lvl7pPr marL="3473988" indent="0">
              <a:buNone/>
              <a:defRPr sz="1100"/>
            </a:lvl7pPr>
            <a:lvl8pPr marL="4052987" indent="0">
              <a:buNone/>
              <a:defRPr sz="1100"/>
            </a:lvl8pPr>
            <a:lvl9pPr marL="4631985" indent="0">
              <a:buNone/>
              <a:defRPr sz="1100"/>
            </a:lvl9pPr>
          </a:lstStyle>
          <a:p>
            <a:pPr lvl="0"/>
            <a:r>
              <a:rPr lang="th-TH"/>
              <a:t>คลิกเพื่อแก้ไขลักษณะของข้อความต้นแบบ</a:t>
            </a:r>
          </a:p>
        </p:txBody>
      </p:sp>
      <p:sp>
        <p:nvSpPr>
          <p:cNvPr id="5" name="ตัวแทนวันที่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982E2F-87BA-4542-8C3B-F71B69FC0F03}" type="datetimeFigureOut">
              <a:rPr lang="th-TH" smtClean="0"/>
              <a:t>27/06/65</a:t>
            </a:fld>
            <a:endParaRPr lang="th-TH"/>
          </a:p>
        </p:txBody>
      </p:sp>
      <p:sp>
        <p:nvSpPr>
          <p:cNvPr id="6" name="ตัวแทนท้ายกระดา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ตัวแทนหมายเลขภาพนิ่ง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40F6A6-47D9-41B5-879A-380E7DD21ABD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3025458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ชื่อเรื่อง 1"/>
          <p:cNvSpPr>
            <a:spLocks noGrp="1"/>
          </p:cNvSpPr>
          <p:nvPr>
            <p:ph type="title"/>
          </p:nvPr>
        </p:nvSpPr>
        <p:spPr>
          <a:xfrm>
            <a:off x="378063" y="428232"/>
            <a:ext cx="6805137" cy="1782233"/>
          </a:xfrm>
          <a:prstGeom prst="rect">
            <a:avLst/>
          </a:prstGeom>
        </p:spPr>
        <p:txBody>
          <a:bodyPr vert="horz" lIns="115800" tIns="57900" rIns="115800" bIns="57900" rtlCol="0" anchor="ctr">
            <a:normAutofit/>
          </a:bodyPr>
          <a:lstStyle/>
          <a:p>
            <a:r>
              <a:rPr lang="th-TH"/>
              <a:t>คลิกเพื่อแก้ไขลักษณะชื่อเรื่องต้นแบบ</a:t>
            </a:r>
          </a:p>
        </p:txBody>
      </p:sp>
      <p:sp>
        <p:nvSpPr>
          <p:cNvPr id="3" name="ตัวแทนข้อความ 2"/>
          <p:cNvSpPr>
            <a:spLocks noGrp="1"/>
          </p:cNvSpPr>
          <p:nvPr>
            <p:ph type="body" idx="1"/>
          </p:nvPr>
        </p:nvSpPr>
        <p:spPr>
          <a:xfrm>
            <a:off x="378063" y="2495129"/>
            <a:ext cx="6805137" cy="7057150"/>
          </a:xfrm>
          <a:prstGeom prst="rect">
            <a:avLst/>
          </a:prstGeom>
        </p:spPr>
        <p:txBody>
          <a:bodyPr vert="horz" lIns="115800" tIns="57900" rIns="115800" bIns="57900" rtlCol="0">
            <a:normAutofit/>
          </a:bodyPr>
          <a:lstStyle/>
          <a:p>
            <a:pPr lvl="0"/>
            <a:r>
              <a:rPr lang="th-TH"/>
              <a:t>คลิกเพื่อแก้ไขลักษณะของข้อความต้นแบบ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2"/>
          </p:nvPr>
        </p:nvSpPr>
        <p:spPr>
          <a:xfrm>
            <a:off x="378064" y="9911200"/>
            <a:ext cx="1764294" cy="569325"/>
          </a:xfrm>
          <a:prstGeom prst="rect">
            <a:avLst/>
          </a:prstGeom>
        </p:spPr>
        <p:txBody>
          <a:bodyPr vert="horz" lIns="115800" tIns="57900" rIns="115800" bIns="57900" rtlCol="0" anchor="ctr"/>
          <a:lstStyle>
            <a:lvl1pPr algn="l">
              <a:defRPr sz="15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982E2F-87BA-4542-8C3B-F71B69FC0F03}" type="datetimeFigureOut">
              <a:rPr lang="th-TH" smtClean="0"/>
              <a:t>27/06/65</a:t>
            </a:fld>
            <a:endParaRPr lang="th-TH"/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3"/>
          </p:nvPr>
        </p:nvSpPr>
        <p:spPr>
          <a:xfrm>
            <a:off x="2583432" y="9911200"/>
            <a:ext cx="2394400" cy="569325"/>
          </a:xfrm>
          <a:prstGeom prst="rect">
            <a:avLst/>
          </a:prstGeom>
        </p:spPr>
        <p:txBody>
          <a:bodyPr vert="horz" lIns="115800" tIns="57900" rIns="115800" bIns="57900" rtlCol="0" anchor="ctr"/>
          <a:lstStyle>
            <a:lvl1pPr algn="ctr">
              <a:defRPr sz="15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h-TH"/>
          </a:p>
        </p:txBody>
      </p:sp>
      <p:sp>
        <p:nvSpPr>
          <p:cNvPr id="6" name="ตัวแทนหมายเลขภาพนิ่ง 5"/>
          <p:cNvSpPr>
            <a:spLocks noGrp="1"/>
          </p:cNvSpPr>
          <p:nvPr>
            <p:ph type="sldNum" sz="quarter" idx="4"/>
          </p:nvPr>
        </p:nvSpPr>
        <p:spPr>
          <a:xfrm>
            <a:off x="5418906" y="9911200"/>
            <a:ext cx="1764294" cy="569325"/>
          </a:xfrm>
          <a:prstGeom prst="rect">
            <a:avLst/>
          </a:prstGeom>
        </p:spPr>
        <p:txBody>
          <a:bodyPr vert="horz" lIns="115800" tIns="57900" rIns="115800" bIns="57900" rtlCol="0" anchor="ctr"/>
          <a:lstStyle>
            <a:lvl1pPr algn="r">
              <a:defRPr sz="15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40F6A6-47D9-41B5-879A-380E7DD21ABD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2545595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1157996" rtl="0" eaLnBrk="1" latinLnBrk="0" hangingPunct="1">
        <a:spcBef>
          <a:spcPct val="0"/>
        </a:spcBef>
        <a:buNone/>
        <a:defRPr sz="5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34249" indent="-434249" algn="l" defTabSz="1157996" rtl="0" eaLnBrk="1" latinLnBrk="0" hangingPunct="1">
        <a:spcBef>
          <a:spcPct val="20000"/>
        </a:spcBef>
        <a:buFont typeface="Arial" pitchFamily="34" charset="0"/>
        <a:buChar char="•"/>
        <a:defRPr sz="4100" kern="1200">
          <a:solidFill>
            <a:schemeClr val="tx1"/>
          </a:solidFill>
          <a:latin typeface="+mn-lt"/>
          <a:ea typeface="+mn-ea"/>
          <a:cs typeface="+mn-cs"/>
        </a:defRPr>
      </a:lvl1pPr>
      <a:lvl2pPr marL="940872" indent="-361874" algn="l" defTabSz="1157996" rtl="0" eaLnBrk="1" latinLnBrk="0" hangingPunct="1">
        <a:spcBef>
          <a:spcPct val="20000"/>
        </a:spcBef>
        <a:buFont typeface="Arial" pitchFamily="34" charset="0"/>
        <a:buChar char="–"/>
        <a:defRPr sz="3500" kern="1200">
          <a:solidFill>
            <a:schemeClr val="tx1"/>
          </a:solidFill>
          <a:latin typeface="+mn-lt"/>
          <a:ea typeface="+mn-ea"/>
          <a:cs typeface="+mn-cs"/>
        </a:defRPr>
      </a:lvl2pPr>
      <a:lvl3pPr marL="1447495" indent="-289499" algn="l" defTabSz="1157996" rtl="0" eaLnBrk="1" latinLnBrk="0" hangingPunct="1">
        <a:spcBef>
          <a:spcPct val="20000"/>
        </a:spcBef>
        <a:buFont typeface="Arial" pitchFamily="34" charset="0"/>
        <a:buChar char="•"/>
        <a:defRPr sz="3000" kern="1200">
          <a:solidFill>
            <a:schemeClr val="tx1"/>
          </a:solidFill>
          <a:latin typeface="+mn-lt"/>
          <a:ea typeface="+mn-ea"/>
          <a:cs typeface="+mn-cs"/>
        </a:defRPr>
      </a:lvl3pPr>
      <a:lvl4pPr marL="2026493" indent="-289499" algn="l" defTabSz="1157996" rtl="0" eaLnBrk="1" latinLnBrk="0" hangingPunct="1">
        <a:spcBef>
          <a:spcPct val="20000"/>
        </a:spcBef>
        <a:buFont typeface="Arial" pitchFamily="34" charset="0"/>
        <a:buChar char="–"/>
        <a:defRPr sz="2500" kern="1200">
          <a:solidFill>
            <a:schemeClr val="tx1"/>
          </a:solidFill>
          <a:latin typeface="+mn-lt"/>
          <a:ea typeface="+mn-ea"/>
          <a:cs typeface="+mn-cs"/>
        </a:defRPr>
      </a:lvl4pPr>
      <a:lvl5pPr marL="2605491" indent="-289499" algn="l" defTabSz="1157996" rtl="0" eaLnBrk="1" latinLnBrk="0" hangingPunct="1">
        <a:spcBef>
          <a:spcPct val="20000"/>
        </a:spcBef>
        <a:buFont typeface="Arial" pitchFamily="34" charset="0"/>
        <a:buChar char="»"/>
        <a:defRPr sz="2500" kern="1200">
          <a:solidFill>
            <a:schemeClr val="tx1"/>
          </a:solidFill>
          <a:latin typeface="+mn-lt"/>
          <a:ea typeface="+mn-ea"/>
          <a:cs typeface="+mn-cs"/>
        </a:defRPr>
      </a:lvl5pPr>
      <a:lvl6pPr marL="3184489" indent="-289499" algn="l" defTabSz="1157996" rtl="0" eaLnBrk="1" latinLnBrk="0" hangingPunct="1">
        <a:spcBef>
          <a:spcPct val="20000"/>
        </a:spcBef>
        <a:buFont typeface="Arial" pitchFamily="34" charset="0"/>
        <a:buChar char="•"/>
        <a:defRPr sz="2500" kern="1200">
          <a:solidFill>
            <a:schemeClr val="tx1"/>
          </a:solidFill>
          <a:latin typeface="+mn-lt"/>
          <a:ea typeface="+mn-ea"/>
          <a:cs typeface="+mn-cs"/>
        </a:defRPr>
      </a:lvl6pPr>
      <a:lvl7pPr marL="3763488" indent="-289499" algn="l" defTabSz="1157996" rtl="0" eaLnBrk="1" latinLnBrk="0" hangingPunct="1">
        <a:spcBef>
          <a:spcPct val="20000"/>
        </a:spcBef>
        <a:buFont typeface="Arial" pitchFamily="34" charset="0"/>
        <a:buChar char="•"/>
        <a:defRPr sz="2500" kern="1200">
          <a:solidFill>
            <a:schemeClr val="tx1"/>
          </a:solidFill>
          <a:latin typeface="+mn-lt"/>
          <a:ea typeface="+mn-ea"/>
          <a:cs typeface="+mn-cs"/>
        </a:defRPr>
      </a:lvl7pPr>
      <a:lvl8pPr marL="4342486" indent="-289499" algn="l" defTabSz="1157996" rtl="0" eaLnBrk="1" latinLnBrk="0" hangingPunct="1">
        <a:spcBef>
          <a:spcPct val="20000"/>
        </a:spcBef>
        <a:buFont typeface="Arial" pitchFamily="34" charset="0"/>
        <a:buChar char="•"/>
        <a:defRPr sz="2500" kern="1200">
          <a:solidFill>
            <a:schemeClr val="tx1"/>
          </a:solidFill>
          <a:latin typeface="+mn-lt"/>
          <a:ea typeface="+mn-ea"/>
          <a:cs typeface="+mn-cs"/>
        </a:defRPr>
      </a:lvl8pPr>
      <a:lvl9pPr marL="4921484" indent="-289499" algn="l" defTabSz="1157996" rtl="0" eaLnBrk="1" latinLnBrk="0" hangingPunct="1">
        <a:spcBef>
          <a:spcPct val="20000"/>
        </a:spcBef>
        <a:buFont typeface="Arial" pitchFamily="34" charset="0"/>
        <a:buChar char="•"/>
        <a:defRPr sz="2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h-TH"/>
      </a:defPPr>
      <a:lvl1pPr marL="0" algn="l" defTabSz="1157996" rtl="0" eaLnBrk="1" latinLnBrk="0" hangingPunct="1">
        <a:defRPr sz="3500" kern="1200">
          <a:solidFill>
            <a:schemeClr val="tx1"/>
          </a:solidFill>
          <a:latin typeface="+mn-lt"/>
          <a:ea typeface="+mn-ea"/>
          <a:cs typeface="+mn-cs"/>
        </a:defRPr>
      </a:lvl1pPr>
      <a:lvl2pPr marL="578998" algn="l" defTabSz="1157996" rtl="0" eaLnBrk="1" latinLnBrk="0" hangingPunct="1">
        <a:defRPr sz="3500" kern="1200">
          <a:solidFill>
            <a:schemeClr val="tx1"/>
          </a:solidFill>
          <a:latin typeface="+mn-lt"/>
          <a:ea typeface="+mn-ea"/>
          <a:cs typeface="+mn-cs"/>
        </a:defRPr>
      </a:lvl2pPr>
      <a:lvl3pPr marL="1157996" algn="l" defTabSz="1157996" rtl="0" eaLnBrk="1" latinLnBrk="0" hangingPunct="1">
        <a:defRPr sz="3500" kern="1200">
          <a:solidFill>
            <a:schemeClr val="tx1"/>
          </a:solidFill>
          <a:latin typeface="+mn-lt"/>
          <a:ea typeface="+mn-ea"/>
          <a:cs typeface="+mn-cs"/>
        </a:defRPr>
      </a:lvl3pPr>
      <a:lvl4pPr marL="1736994" algn="l" defTabSz="1157996" rtl="0" eaLnBrk="1" latinLnBrk="0" hangingPunct="1">
        <a:defRPr sz="3500" kern="1200">
          <a:solidFill>
            <a:schemeClr val="tx1"/>
          </a:solidFill>
          <a:latin typeface="+mn-lt"/>
          <a:ea typeface="+mn-ea"/>
          <a:cs typeface="+mn-cs"/>
        </a:defRPr>
      </a:lvl4pPr>
      <a:lvl5pPr marL="2315992" algn="l" defTabSz="1157996" rtl="0" eaLnBrk="1" latinLnBrk="0" hangingPunct="1">
        <a:defRPr sz="3500" kern="1200">
          <a:solidFill>
            <a:schemeClr val="tx1"/>
          </a:solidFill>
          <a:latin typeface="+mn-lt"/>
          <a:ea typeface="+mn-ea"/>
          <a:cs typeface="+mn-cs"/>
        </a:defRPr>
      </a:lvl5pPr>
      <a:lvl6pPr marL="2894990" algn="l" defTabSz="1157996" rtl="0" eaLnBrk="1" latinLnBrk="0" hangingPunct="1">
        <a:defRPr sz="3500" kern="1200">
          <a:solidFill>
            <a:schemeClr val="tx1"/>
          </a:solidFill>
          <a:latin typeface="+mn-lt"/>
          <a:ea typeface="+mn-ea"/>
          <a:cs typeface="+mn-cs"/>
        </a:defRPr>
      </a:lvl6pPr>
      <a:lvl7pPr marL="3473988" algn="l" defTabSz="1157996" rtl="0" eaLnBrk="1" latinLnBrk="0" hangingPunct="1">
        <a:defRPr sz="3500" kern="1200">
          <a:solidFill>
            <a:schemeClr val="tx1"/>
          </a:solidFill>
          <a:latin typeface="+mn-lt"/>
          <a:ea typeface="+mn-ea"/>
          <a:cs typeface="+mn-cs"/>
        </a:defRPr>
      </a:lvl7pPr>
      <a:lvl8pPr marL="4052987" algn="l" defTabSz="1157996" rtl="0" eaLnBrk="1" latinLnBrk="0" hangingPunct="1">
        <a:defRPr sz="3500" kern="1200">
          <a:solidFill>
            <a:schemeClr val="tx1"/>
          </a:solidFill>
          <a:latin typeface="+mn-lt"/>
          <a:ea typeface="+mn-ea"/>
          <a:cs typeface="+mn-cs"/>
        </a:defRPr>
      </a:lvl8pPr>
      <a:lvl9pPr marL="4631985" algn="l" defTabSz="1157996" rtl="0" eaLnBrk="1" latinLnBrk="0" hangingPunct="1">
        <a:defRPr sz="35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สี่เหลี่ยมผืนผ้า 1">
            <a:extLst>
              <a:ext uri="{FF2B5EF4-FFF2-40B4-BE49-F238E27FC236}">
                <a16:creationId xmlns:a16="http://schemas.microsoft.com/office/drawing/2014/main" id="{D7D45AA8-AE63-4239-89A4-C241275A97A4}"/>
              </a:ext>
            </a:extLst>
          </p:cNvPr>
          <p:cNvSpPr/>
          <p:nvPr/>
        </p:nvSpPr>
        <p:spPr>
          <a:xfrm>
            <a:off x="756295" y="3402484"/>
            <a:ext cx="6192688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thaiDist"/>
            <a:r>
              <a:rPr lang="th-TH" sz="1800" dirty="0">
                <a:latin typeface="TH SarabunIT๙" panose="020B0500040200020003" pitchFamily="34" charset="-34"/>
                <a:cs typeface="TH SarabunIT๙" panose="020B0500040200020003" pitchFamily="34" charset="-34"/>
              </a:rPr>
              <a:t>         </a:t>
            </a:r>
          </a:p>
          <a:p>
            <a:pPr algn="thaiDist"/>
            <a:r>
              <a:rPr lang="th-TH" sz="1800" dirty="0">
                <a:latin typeface="TH SarabunIT๙" panose="020B0500040200020003" pitchFamily="34" charset="-34"/>
                <a:cs typeface="TH SarabunIT๙" panose="020B0500040200020003" pitchFamily="34" charset="-34"/>
              </a:rPr>
              <a:t>        วันที่  27  มิถุนายน  2565  เวลา 15.00-16.00 น. ณ ศูนย์ดิจิทัล เซ็นเตอร์ สำนักงาน  ประชาสัมพันธ์จั</a:t>
            </a:r>
            <a:r>
              <a:rPr lang="th-TH" sz="1800" spc="-60" dirty="0">
                <a:latin typeface="TH SarabunIT๙" panose="020B0500040200020003" pitchFamily="34" charset="-34"/>
                <a:cs typeface="TH SarabunIT๙" panose="020B0500040200020003" pitchFamily="34" charset="-34"/>
              </a:rPr>
              <a:t>งหวัดยโสธร ชั้น 1 ศาลากลางจังหวัดยโสธร (หลังใหม่) </a:t>
            </a:r>
            <a:r>
              <a:rPr lang="th-TH" sz="1800" dirty="0">
                <a:latin typeface="TH SarabunIT๙" panose="020B0500040200020003" pitchFamily="34" charset="-34"/>
                <a:cs typeface="TH SarabunIT๙" panose="020B0500040200020003" pitchFamily="34" charset="-34"/>
              </a:rPr>
              <a:t>นายสมยศ  นามพุทธา                  </a:t>
            </a:r>
            <a:r>
              <a:rPr lang="th-TH" sz="1800" spc="-60" dirty="0">
                <a:latin typeface="TH SarabunIT๙" panose="020B0500040200020003" pitchFamily="34" charset="-34"/>
                <a:cs typeface="TH SarabunIT๙" panose="020B0500040200020003" pitchFamily="34" charset="-34"/>
              </a:rPr>
              <a:t>ท้องถิ่นจังหวัดยโสธร  ร่วมบันทึกเทปรายการ “บอกกล่าวเล่าเรื่องเมืองยโสธร” ประจำเดือน มิถุนายน 2565  ในประเด็น  การจ่ายเบี้ยยังชีพผู้สูงอายุ  การจัดการและคัดแยกขยะ  ตามโครงการจังหวัดสะอาด                   และการรณรงค์การจัดทำถังขยะเปียก</a:t>
            </a:r>
            <a:endParaRPr lang="th-TH" sz="1800" dirty="0"/>
          </a:p>
        </p:txBody>
      </p:sp>
      <p:pic>
        <p:nvPicPr>
          <p:cNvPr id="4" name="รูปภาพ 3">
            <a:extLst>
              <a:ext uri="{FF2B5EF4-FFF2-40B4-BE49-F238E27FC236}">
                <a16:creationId xmlns:a16="http://schemas.microsoft.com/office/drawing/2014/main" id="{A64BC60F-9EF5-4FD0-B960-60ED63F127B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77133" y="5634730"/>
            <a:ext cx="4403899" cy="4608513"/>
          </a:xfrm>
          <a:prstGeom prst="rect">
            <a:avLst/>
          </a:prstGeom>
        </p:spPr>
      </p:pic>
      <p:pic>
        <p:nvPicPr>
          <p:cNvPr id="7" name="รูปภาพ 6">
            <a:extLst>
              <a:ext uri="{FF2B5EF4-FFF2-40B4-BE49-F238E27FC236}">
                <a16:creationId xmlns:a16="http://schemas.microsoft.com/office/drawing/2014/main" id="{E0BC0206-90FE-4EEB-B042-4AC01F422A0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0231" y="5634732"/>
            <a:ext cx="3672408" cy="46085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9994595"/>
      </p:ext>
    </p:extLst>
  </p:cSld>
  <p:clrMapOvr>
    <a:masterClrMapping/>
  </p:clrMapOvr>
</p:sld>
</file>

<file path=ppt/theme/theme1.xml><?xml version="1.0" encoding="utf-8"?>
<a:theme xmlns:a="http://schemas.openxmlformats.org/drawingml/2006/main" name="ชุดรูปแบบของ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ชุดรูปแบบของ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1109</TotalTime>
  <Words>77</Words>
  <Application>Microsoft Office PowerPoint</Application>
  <PresentationFormat>กำหนดเอง</PresentationFormat>
  <Paragraphs>2</Paragraphs>
  <Slides>1</Slides>
  <Notes>0</Notes>
  <HiddenSlides>0</HiddenSlides>
  <MMClips>0</MMClips>
  <ScaleCrop>false</ScaleCrop>
  <HeadingPairs>
    <vt:vector size="6" baseType="variant">
      <vt:variant>
        <vt:lpstr>ฟอนต์ที่ถูกใช้</vt:lpstr>
      </vt:variant>
      <vt:variant>
        <vt:i4>3</vt:i4>
      </vt:variant>
      <vt:variant>
        <vt:lpstr>ธีม</vt:lpstr>
      </vt:variant>
      <vt:variant>
        <vt:i4>1</vt:i4>
      </vt:variant>
      <vt:variant>
        <vt:lpstr>ชื่อเรื่องสไลด์</vt:lpstr>
      </vt:variant>
      <vt:variant>
        <vt:i4>1</vt:i4>
      </vt:variant>
    </vt:vector>
  </HeadingPairs>
  <TitlesOfParts>
    <vt:vector size="5" baseType="lpstr">
      <vt:lpstr>Arial</vt:lpstr>
      <vt:lpstr>Calibri</vt:lpstr>
      <vt:lpstr>TH SarabunIT๙</vt:lpstr>
      <vt:lpstr>ชุดรูปแบบของ Office</vt:lpstr>
      <vt:lpstr>งานนำเสนอ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งานนำเสนอ PowerPoint</dc:title>
  <dc:creator>KKD Windows 7 V.3</dc:creator>
  <cp:lastModifiedBy>Admin</cp:lastModifiedBy>
  <cp:revision>157</cp:revision>
  <dcterms:created xsi:type="dcterms:W3CDTF">2019-04-02T09:24:56Z</dcterms:created>
  <dcterms:modified xsi:type="dcterms:W3CDTF">2022-06-27T09:51:25Z</dcterms:modified>
</cp:coreProperties>
</file>