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91" d="100"/>
          <a:sy n="91" d="100"/>
        </p:scale>
        <p:origin x="1236" y="-267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1016330" y="3402233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วันที่ 25  ตุลาคม  2564 เวลา 10.00 น. นายสมยศ นามพุทธา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ร่วมประชุมคณะกรรมการพนักงานส่วนตำบล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จังหวัดยโสธร  (ก.อบต.จังหวัดยโสธร) ณ ห้องประชุมข้าวหอมมะลิอินทรีย์ ศาลากลางจังหวัดยโสธร หลังใหม่ ชั้น 3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 นายสุวัฒน์  เข็มเพชร</a:t>
            </a:r>
          </a:p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รองผู้ว่าราชการจังหวัดยโสธร  เป็นประธาน</a:t>
            </a:r>
            <a:endParaRPr lang="th-TH" sz="18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AA3C363-A260-480C-A4D0-854E413F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7" y="4859034"/>
            <a:ext cx="3525682" cy="223994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7E50F333-0885-4684-9ED4-E4DC9A5CB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7" y="7227104"/>
            <a:ext cx="3536399" cy="220786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977F0294-ABE8-4CE4-B1EF-C3692F550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510" y="4859035"/>
            <a:ext cx="3285498" cy="2239943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5ACEC94-6CCB-484C-BA69-E4978BF3F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510" y="7227104"/>
            <a:ext cx="3285498" cy="22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58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133</cp:revision>
  <dcterms:created xsi:type="dcterms:W3CDTF">2019-04-02T09:24:56Z</dcterms:created>
  <dcterms:modified xsi:type="dcterms:W3CDTF">2021-10-25T08:27:50Z</dcterms:modified>
</cp:coreProperties>
</file>