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7" d="100"/>
          <a:sy n="87" d="100"/>
        </p:scale>
        <p:origin x="1338" y="-210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28/11/65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D7B47CC-0409-497E-B272-09DF6C98E89A}"/>
              </a:ext>
            </a:extLst>
          </p:cNvPr>
          <p:cNvSpPr/>
          <p:nvPr/>
        </p:nvSpPr>
        <p:spPr>
          <a:xfrm>
            <a:off x="540271" y="2661246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2000" spc="-14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วันที่ 28 พฤศจิกายน 2565 เวลา 09.30 น. นายสมยศ นามพุทธา ท้องถิ่นจังหวัดยโสธร                               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ร่วมประชุมคณะกรมการจังหวัด หัวหน้าส่วนราชการและนายอำเภอ ครั้งที่  11 /2565 ประจำเดือน พฤศจิกายน 2565 ณ ห้องประชุมข้าวหอมมะลิอินทรีย์ ศาลากลางจังหวัดยโสธร  (หลังใหม่ ) ชั้น 3 โ</a:t>
            </a:r>
            <a:r>
              <a:rPr lang="th-TH" sz="20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ดย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มีนายสุวัฒน์  เข็มเพชร รองผู้ว่าราชการจังหวัดยโสธร  เป็นประธาน</a:t>
            </a:r>
            <a:endParaRPr lang="th-TH" sz="20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714A0CA-4EDF-4455-A493-D97AA95555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13"/>
          <a:stretch/>
        </p:blipFill>
        <p:spPr>
          <a:xfrm>
            <a:off x="3871781" y="7650113"/>
            <a:ext cx="3465727" cy="2593131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70CADE3-648C-44FA-894F-A189FE730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88"/>
          <a:stretch/>
        </p:blipFill>
        <p:spPr>
          <a:xfrm>
            <a:off x="3871781" y="4969570"/>
            <a:ext cx="3456385" cy="251753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7224F27-A5AC-4FDD-8FB2-70439E2C10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11" b="20002"/>
          <a:stretch/>
        </p:blipFill>
        <p:spPr>
          <a:xfrm>
            <a:off x="449123" y="4969570"/>
            <a:ext cx="3240360" cy="251753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691602F-C02B-4473-AD61-78C98AE9F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47" y="7650113"/>
            <a:ext cx="3365236" cy="261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64</Words>
  <Application>Microsoft Office PowerPoint</Application>
  <PresentationFormat>กำหนดเอง</PresentationFormat>
  <Paragraphs>5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142</cp:revision>
  <dcterms:created xsi:type="dcterms:W3CDTF">2019-04-02T09:24:56Z</dcterms:created>
  <dcterms:modified xsi:type="dcterms:W3CDTF">2022-11-28T08:24:02Z</dcterms:modified>
</cp:coreProperties>
</file>