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89" r:id="rId2"/>
    <p:sldId id="290" r:id="rId3"/>
    <p:sldId id="291" r:id="rId4"/>
    <p:sldId id="292" r:id="rId5"/>
  </p:sldIdLst>
  <p:sldSz cx="7561263" cy="10693400"/>
  <p:notesSz cx="6858000" cy="9144000"/>
  <p:defaultTextStyle>
    <a:defPPr>
      <a:defRPr lang="th-TH"/>
    </a:defPPr>
    <a:lvl1pPr marL="0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1pPr>
    <a:lvl2pPr marL="578998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2pPr>
    <a:lvl3pPr marL="1157996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3pPr>
    <a:lvl4pPr marL="1736994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4pPr>
    <a:lvl5pPr marL="2315992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5pPr>
    <a:lvl6pPr marL="2894990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6pPr>
    <a:lvl7pPr marL="3473988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7pPr>
    <a:lvl8pPr marL="4052987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8pPr>
    <a:lvl9pPr marL="4631985" algn="l" defTabSz="1157996" rtl="0" eaLnBrk="1" latinLnBrk="0" hangingPunct="1">
      <a:defRPr sz="3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A4A3A4"/>
          </p15:clr>
        </p15:guide>
        <p15:guide id="2" pos="23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58" autoAdjust="0"/>
  </p:normalViewPr>
  <p:slideViewPr>
    <p:cSldViewPr>
      <p:cViewPr>
        <p:scale>
          <a:sx n="86" d="100"/>
          <a:sy n="86" d="100"/>
        </p:scale>
        <p:origin x="1362" y="-2532"/>
      </p:cViewPr>
      <p:guideLst>
        <p:guide orient="horz" pos="3368"/>
        <p:guide pos="23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09831-6B84-474F-BDDD-FB6F07A9F068}" type="datetimeFigureOut">
              <a:rPr lang="th-TH" smtClean="0"/>
              <a:t>01/08/65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1FFDB-74F3-4BF5-B6E3-9EF6EBC8F9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5230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1FFDB-74F3-4BF5-B6E3-9EF6EBC8F9BC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594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567096" y="3321887"/>
            <a:ext cx="6427074" cy="229215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134190" y="6059593"/>
            <a:ext cx="5292884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7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36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15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94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73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52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31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01/08/65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099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01/08/65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9923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4530194" y="428234"/>
            <a:ext cx="1405922" cy="912404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312428" y="428234"/>
            <a:ext cx="4091746" cy="912404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01/08/65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158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01/08/65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7432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97288" y="6871502"/>
            <a:ext cx="6427074" cy="2123828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597288" y="4532320"/>
            <a:ext cx="6427074" cy="2339180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7899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579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369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159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949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739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5298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319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01/08/65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46562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312428" y="2495129"/>
            <a:ext cx="2748835" cy="7057150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187283" y="2495129"/>
            <a:ext cx="2748835" cy="7057150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01/08/65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2305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78063" y="2393639"/>
            <a:ext cx="3340870" cy="997555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8998" indent="0">
              <a:buNone/>
              <a:defRPr sz="2500" b="1"/>
            </a:lvl2pPr>
            <a:lvl3pPr marL="1157996" indent="0">
              <a:buNone/>
              <a:defRPr sz="2300" b="1"/>
            </a:lvl3pPr>
            <a:lvl4pPr marL="1736994" indent="0">
              <a:buNone/>
              <a:defRPr sz="2000" b="1"/>
            </a:lvl4pPr>
            <a:lvl5pPr marL="2315992" indent="0">
              <a:buNone/>
              <a:defRPr sz="2000" b="1"/>
            </a:lvl5pPr>
            <a:lvl6pPr marL="2894990" indent="0">
              <a:buNone/>
              <a:defRPr sz="2000" b="1"/>
            </a:lvl6pPr>
            <a:lvl7pPr marL="3473988" indent="0">
              <a:buNone/>
              <a:defRPr sz="2000" b="1"/>
            </a:lvl7pPr>
            <a:lvl8pPr marL="4052987" indent="0">
              <a:buNone/>
              <a:defRPr sz="2000" b="1"/>
            </a:lvl8pPr>
            <a:lvl9pPr marL="4631985" indent="0">
              <a:buNone/>
              <a:defRPr sz="20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378063" y="3391194"/>
            <a:ext cx="3340870" cy="616108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3841017" y="2393639"/>
            <a:ext cx="3342183" cy="997555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8998" indent="0">
              <a:buNone/>
              <a:defRPr sz="2500" b="1"/>
            </a:lvl2pPr>
            <a:lvl3pPr marL="1157996" indent="0">
              <a:buNone/>
              <a:defRPr sz="2300" b="1"/>
            </a:lvl3pPr>
            <a:lvl4pPr marL="1736994" indent="0">
              <a:buNone/>
              <a:defRPr sz="2000" b="1"/>
            </a:lvl4pPr>
            <a:lvl5pPr marL="2315992" indent="0">
              <a:buNone/>
              <a:defRPr sz="2000" b="1"/>
            </a:lvl5pPr>
            <a:lvl6pPr marL="2894990" indent="0">
              <a:buNone/>
              <a:defRPr sz="2000" b="1"/>
            </a:lvl6pPr>
            <a:lvl7pPr marL="3473988" indent="0">
              <a:buNone/>
              <a:defRPr sz="2000" b="1"/>
            </a:lvl7pPr>
            <a:lvl8pPr marL="4052987" indent="0">
              <a:buNone/>
              <a:defRPr sz="2000" b="1"/>
            </a:lvl8pPr>
            <a:lvl9pPr marL="4631985" indent="0">
              <a:buNone/>
              <a:defRPr sz="20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3841017" y="3391194"/>
            <a:ext cx="3342183" cy="616108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01/08/65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4061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01/08/65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8598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01/08/65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64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78064" y="425756"/>
            <a:ext cx="2487603" cy="1811937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2956245" y="425758"/>
            <a:ext cx="4226956" cy="9126521"/>
          </a:xfrm>
        </p:spPr>
        <p:txBody>
          <a:bodyPr/>
          <a:lstStyle>
            <a:lvl1pPr>
              <a:defRPr sz="41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378064" y="2237696"/>
            <a:ext cx="2487603" cy="7314583"/>
          </a:xfrm>
        </p:spPr>
        <p:txBody>
          <a:bodyPr/>
          <a:lstStyle>
            <a:lvl1pPr marL="0" indent="0">
              <a:buNone/>
              <a:defRPr sz="1800"/>
            </a:lvl1pPr>
            <a:lvl2pPr marL="578998" indent="0">
              <a:buNone/>
              <a:defRPr sz="1500"/>
            </a:lvl2pPr>
            <a:lvl3pPr marL="1157996" indent="0">
              <a:buNone/>
              <a:defRPr sz="1300"/>
            </a:lvl3pPr>
            <a:lvl4pPr marL="1736994" indent="0">
              <a:buNone/>
              <a:defRPr sz="1100"/>
            </a:lvl4pPr>
            <a:lvl5pPr marL="2315992" indent="0">
              <a:buNone/>
              <a:defRPr sz="1100"/>
            </a:lvl5pPr>
            <a:lvl6pPr marL="2894990" indent="0">
              <a:buNone/>
              <a:defRPr sz="1100"/>
            </a:lvl6pPr>
            <a:lvl7pPr marL="3473988" indent="0">
              <a:buNone/>
              <a:defRPr sz="1100"/>
            </a:lvl7pPr>
            <a:lvl8pPr marL="4052987" indent="0">
              <a:buNone/>
              <a:defRPr sz="1100"/>
            </a:lvl8pPr>
            <a:lvl9pPr marL="4631985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01/08/65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0133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482060" y="7485380"/>
            <a:ext cx="4536758" cy="883691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82060" y="955475"/>
            <a:ext cx="4536758" cy="6416040"/>
          </a:xfrm>
        </p:spPr>
        <p:txBody>
          <a:bodyPr/>
          <a:lstStyle>
            <a:lvl1pPr marL="0" indent="0">
              <a:buNone/>
              <a:defRPr sz="4100"/>
            </a:lvl1pPr>
            <a:lvl2pPr marL="578998" indent="0">
              <a:buNone/>
              <a:defRPr sz="3500"/>
            </a:lvl2pPr>
            <a:lvl3pPr marL="1157996" indent="0">
              <a:buNone/>
              <a:defRPr sz="3000"/>
            </a:lvl3pPr>
            <a:lvl4pPr marL="1736994" indent="0">
              <a:buNone/>
              <a:defRPr sz="2500"/>
            </a:lvl4pPr>
            <a:lvl5pPr marL="2315992" indent="0">
              <a:buNone/>
              <a:defRPr sz="2500"/>
            </a:lvl5pPr>
            <a:lvl6pPr marL="2894990" indent="0">
              <a:buNone/>
              <a:defRPr sz="2500"/>
            </a:lvl6pPr>
            <a:lvl7pPr marL="3473988" indent="0">
              <a:buNone/>
              <a:defRPr sz="2500"/>
            </a:lvl7pPr>
            <a:lvl8pPr marL="4052987" indent="0">
              <a:buNone/>
              <a:defRPr sz="2500"/>
            </a:lvl8pPr>
            <a:lvl9pPr marL="4631985" indent="0">
              <a:buNone/>
              <a:defRPr sz="25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482060" y="8369071"/>
            <a:ext cx="4536758" cy="1254989"/>
          </a:xfrm>
        </p:spPr>
        <p:txBody>
          <a:bodyPr/>
          <a:lstStyle>
            <a:lvl1pPr marL="0" indent="0">
              <a:buNone/>
              <a:defRPr sz="1800"/>
            </a:lvl1pPr>
            <a:lvl2pPr marL="578998" indent="0">
              <a:buNone/>
              <a:defRPr sz="1500"/>
            </a:lvl2pPr>
            <a:lvl3pPr marL="1157996" indent="0">
              <a:buNone/>
              <a:defRPr sz="1300"/>
            </a:lvl3pPr>
            <a:lvl4pPr marL="1736994" indent="0">
              <a:buNone/>
              <a:defRPr sz="1100"/>
            </a:lvl4pPr>
            <a:lvl5pPr marL="2315992" indent="0">
              <a:buNone/>
              <a:defRPr sz="1100"/>
            </a:lvl5pPr>
            <a:lvl6pPr marL="2894990" indent="0">
              <a:buNone/>
              <a:defRPr sz="1100"/>
            </a:lvl6pPr>
            <a:lvl7pPr marL="3473988" indent="0">
              <a:buNone/>
              <a:defRPr sz="1100"/>
            </a:lvl7pPr>
            <a:lvl8pPr marL="4052987" indent="0">
              <a:buNone/>
              <a:defRPr sz="1100"/>
            </a:lvl8pPr>
            <a:lvl9pPr marL="4631985" indent="0">
              <a:buNone/>
              <a:defRPr sz="11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82E2F-87BA-4542-8C3B-F71B69FC0F03}" type="datetimeFigureOut">
              <a:rPr lang="th-TH" smtClean="0"/>
              <a:t>01/08/65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2545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378063" y="428232"/>
            <a:ext cx="6805137" cy="1782233"/>
          </a:xfrm>
          <a:prstGeom prst="rect">
            <a:avLst/>
          </a:prstGeom>
        </p:spPr>
        <p:txBody>
          <a:bodyPr vert="horz" lIns="115800" tIns="57900" rIns="115800" bIns="5790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378063" y="2495129"/>
            <a:ext cx="6805137" cy="7057150"/>
          </a:xfrm>
          <a:prstGeom prst="rect">
            <a:avLst/>
          </a:prstGeom>
        </p:spPr>
        <p:txBody>
          <a:bodyPr vert="horz" lIns="115800" tIns="57900" rIns="115800" bIns="5790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378064" y="9911200"/>
            <a:ext cx="1764294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82E2F-87BA-4542-8C3B-F71B69FC0F03}" type="datetimeFigureOut">
              <a:rPr lang="th-TH" smtClean="0"/>
              <a:t>01/08/65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2583432" y="9911200"/>
            <a:ext cx="2394400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5418906" y="9911200"/>
            <a:ext cx="1764294" cy="569325"/>
          </a:xfrm>
          <a:prstGeom prst="rect">
            <a:avLst/>
          </a:prstGeom>
        </p:spPr>
        <p:txBody>
          <a:bodyPr vert="horz" lIns="115800" tIns="57900" rIns="115800" bIns="57900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0F6A6-47D9-41B5-879A-380E7DD21AB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455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57996" rtl="0" eaLnBrk="1" latinLnBrk="0" hangingPunct="1"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4249" indent="-434249" algn="l" defTabSz="1157996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40872" indent="-361874" algn="l" defTabSz="1157996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47495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26493" indent="-289499" algn="l" defTabSz="1157996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605491" indent="-289499" algn="l" defTabSz="1157996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84489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63488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42486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921484" indent="-289499" algn="l" defTabSz="115799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578998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157996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1736994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4pPr>
      <a:lvl5pPr marL="2315992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2894990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6pPr>
      <a:lvl7pPr marL="3473988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7pPr>
      <a:lvl8pPr marL="4052987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8pPr>
      <a:lvl9pPr marL="4631985" algn="l" defTabSz="1157996" rtl="0" eaLnBrk="1" latinLnBrk="0" hangingPunct="1">
        <a:defRPr sz="3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A87D2FF-9572-4824-896F-4862D8A9817E}"/>
              </a:ext>
            </a:extLst>
          </p:cNvPr>
          <p:cNvSpPr txBox="1"/>
          <p:nvPr/>
        </p:nvSpPr>
        <p:spPr>
          <a:xfrm>
            <a:off x="684287" y="2898428"/>
            <a:ext cx="597666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endParaRPr lang="th-TH" sz="18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thaiDist"/>
            <a:r>
              <a:rPr lang="th-TH" sz="20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 วันที่  28  กรกฎาคม  2565  นายสมยศ  นามพุทธา  ท้องถิ่นจังหวัดยโสธร  พร้อมด้วยข้าราชการสำนักงานส่งเสริมการปกครองท้องถิ่นจังหวัดยโสธร ร่วมกิจกรรมเฉลิมพระเกียรติพระบาทสมเด็จพระเจ้าอยู่หัว เนื่องในโอกาสวันเฉลิมพระชนมพรรษา โดยมีผู้ว่าราชการจังหวัดยโสธร  เป็นประธาน</a:t>
            </a:r>
          </a:p>
          <a:p>
            <a:endParaRPr lang="th-TH" sz="18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r>
              <a:rPr lang="th-TH" sz="1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                             </a:t>
            </a:r>
            <a:r>
              <a:rPr lang="th-TH" sz="18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พิธีทำบุญตักบาตรถวายพระราชกุศล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1F2257B-DDD5-4667-A102-5C475DDE5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09" y="7487674"/>
            <a:ext cx="3320021" cy="2636155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FA8570A3-7421-47C9-9717-7A65BC8AE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09" y="5153108"/>
            <a:ext cx="3320021" cy="2332217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5F3760FD-5F80-440B-A921-291B0AF0B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8858" y="7485327"/>
            <a:ext cx="3416182" cy="2638502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289CF505-12DD-4870-954B-D64EC1C4AF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8858" y="5153109"/>
            <a:ext cx="3416182" cy="233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94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AF47BCCB-E926-448B-B354-88A8A6BAF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116" y="7361316"/>
            <a:ext cx="3482657" cy="2787721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FE9BA9CC-36C7-4101-A65D-9031DF5AB7E3}"/>
              </a:ext>
            </a:extLst>
          </p:cNvPr>
          <p:cNvSpPr txBox="1"/>
          <p:nvPr/>
        </p:nvSpPr>
        <p:spPr>
          <a:xfrm>
            <a:off x="684287" y="2898428"/>
            <a:ext cx="597666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endParaRPr lang="th-TH" sz="18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thaiDist"/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           </a:t>
            </a:r>
          </a:p>
          <a:p>
            <a:pPr algn="thaiDist"/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              พิธีเจริญพระพุทธมนต์สมโพชพระพุทธบุ</a:t>
            </a:r>
            <a:r>
              <a:rPr lang="th-TH" sz="2000" b="1" dirty="0" err="1">
                <a:latin typeface="TH SarabunIT๙" panose="020B0500040200020003" pitchFamily="34" charset="-34"/>
                <a:cs typeface="TH SarabunIT๙" panose="020B0500040200020003" pitchFamily="34" charset="-34"/>
              </a:rPr>
              <a:t>ษย</a:t>
            </a: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รัตน์</a:t>
            </a:r>
            <a:endParaRPr lang="th-TH" sz="18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8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E48CFF65-3FA1-4790-823E-E6FE02BE0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59" y="7355595"/>
            <a:ext cx="3482657" cy="2787721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324B5E64-F4E1-4CD3-8E9A-BC4C8B11E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117" y="4554612"/>
            <a:ext cx="3482657" cy="2808312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A94072D2-E05E-447C-B6C1-B4EA97A5A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489" y="4569481"/>
            <a:ext cx="3481628" cy="280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36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BA8A782-E8EB-4981-8EEF-CDE6F09E0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" name="ตัวแทนเนื้อหา 9">
            <a:extLst>
              <a:ext uri="{FF2B5EF4-FFF2-40B4-BE49-F238E27FC236}">
                <a16:creationId xmlns:a16="http://schemas.microsoft.com/office/drawing/2014/main" id="{FBA488E7-4629-4DDF-A00F-9BB7E8EF3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2639" y="4410597"/>
            <a:ext cx="3405693" cy="3096344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407F76B5-047D-46EC-BAC9-CB9669DF9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640" y="7506940"/>
            <a:ext cx="3459574" cy="2750300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C737EA09-2923-4DB5-A14B-9EDB914BF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83" y="7528732"/>
            <a:ext cx="3569156" cy="2750300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55B9A7B1-CAD3-4366-8D1B-30D58010A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83" y="4410596"/>
            <a:ext cx="3569172" cy="3118136"/>
          </a:xfrm>
          <a:prstGeom prst="rect">
            <a:avLst/>
          </a:prstGeom>
        </p:spPr>
      </p:pic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A9BBBB0D-EB0A-43AD-A944-4C8D624927E2}"/>
              </a:ext>
            </a:extLst>
          </p:cNvPr>
          <p:cNvSpPr txBox="1"/>
          <p:nvPr/>
        </p:nvSpPr>
        <p:spPr>
          <a:xfrm>
            <a:off x="684287" y="2898428"/>
            <a:ext cx="597666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endParaRPr lang="th-TH" sz="18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thaiDist"/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กิจกรรมจิตอาสาบำเพ็ญสาธารณประโยชน์และบำเพ็ญสาธารณกุศล</a:t>
            </a:r>
            <a:b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</a:br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                                         (ปลูกต้นไม้)</a:t>
            </a:r>
            <a:endParaRPr lang="th-TH" sz="18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8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1457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368E470-7FE4-4E07-9D5E-E1E86ADC4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17" y="3355751"/>
            <a:ext cx="3523763" cy="235842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FB9DC0B-950A-423D-A89D-4CD2D46FB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002" y="3355750"/>
            <a:ext cx="3410829" cy="2358425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2293A6C-6310-4BCB-B890-57F0D8F20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95" y="5672256"/>
            <a:ext cx="3523762" cy="2358425"/>
          </a:xfrm>
          <a:prstGeom prst="rect">
            <a:avLst/>
          </a:prstGeom>
        </p:spPr>
      </p:pic>
      <p:pic>
        <p:nvPicPr>
          <p:cNvPr id="7" name="ตัวแทนเนื้อหา 3">
            <a:extLst>
              <a:ext uri="{FF2B5EF4-FFF2-40B4-BE49-F238E27FC236}">
                <a16:creationId xmlns:a16="http://schemas.microsoft.com/office/drawing/2014/main" id="{06910996-9B46-498A-9E5A-1C22521F3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776001" y="8037435"/>
            <a:ext cx="3392308" cy="220581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CC6E39A-783E-4D40-B0AC-9FD698BE50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6002" y="5679009"/>
            <a:ext cx="3392307" cy="2351672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6C80B74A-F4ED-4B70-A469-DC2B70E864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00" y="8037436"/>
            <a:ext cx="3523761" cy="2205810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618CAE65-4FB8-4E67-A34B-A9DD0B7708C5}"/>
              </a:ext>
            </a:extLst>
          </p:cNvPr>
          <p:cNvSpPr txBox="1"/>
          <p:nvPr/>
        </p:nvSpPr>
        <p:spPr>
          <a:xfrm>
            <a:off x="615581" y="2106340"/>
            <a:ext cx="6552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endParaRPr lang="th-TH" sz="18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thaiDist"/>
            <a:endParaRPr lang="th-TH" sz="20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thaiDist"/>
            <a:endParaRPr lang="th-TH" sz="20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thaiDist"/>
            <a:r>
              <a:rPr lang="th-TH" sz="2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 พิธีถวายเครื่องราชสักการะและวางพานพุ่ม และพิธีจุดเทียนถวายพระพรชัยมงคล</a:t>
            </a:r>
            <a:endParaRPr lang="th-TH" sz="18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endParaRPr lang="th-TH" sz="18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24169864"/>
      </p:ext>
    </p:extLst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1393</TotalTime>
  <Words>105</Words>
  <Application>Microsoft Office PowerPoint</Application>
  <PresentationFormat>กำหนดเอง</PresentationFormat>
  <Paragraphs>14</Paragraphs>
  <Slides>4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4</vt:i4>
      </vt:variant>
    </vt:vector>
  </HeadingPairs>
  <TitlesOfParts>
    <vt:vector size="8" baseType="lpstr">
      <vt:lpstr>Arial</vt:lpstr>
      <vt:lpstr>Calibri</vt:lpstr>
      <vt:lpstr>TH SarabunIT๙</vt:lpstr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KKD Windows 7 V.3</dc:creator>
  <cp:lastModifiedBy>Admin</cp:lastModifiedBy>
  <cp:revision>180</cp:revision>
  <dcterms:created xsi:type="dcterms:W3CDTF">2019-04-02T09:24:56Z</dcterms:created>
  <dcterms:modified xsi:type="dcterms:W3CDTF">2022-08-01T08:05:09Z</dcterms:modified>
</cp:coreProperties>
</file>