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375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296052" y="3402484"/>
            <a:ext cx="6940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วันที่  22 พฤศจิกายน  2564  เวลา 09.30 น.  ณ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ห้องประชุมหมอนข</a:t>
            </a:r>
            <a:r>
              <a:rPr lang="th-TH" sz="18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  2 ศาลากลางจังหวัดยโสธร (หลังใหม่)  นายสมยศ  นามพุทธา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เลขานุการ ก.ท.จ ยโสธร  ร่วมประชุมคณะกรรมการพนักงานเทศบาล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จังหวัดยโสธร  (ก.ท.จ.ยโสธร)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โดยมีนายสุวัฒน์  เข็มเพชร  รองผู้ว่าราชการจังหวัดยโสธร   เป็นประธานการประชุม</a:t>
            </a:r>
            <a:endParaRPr lang="th-TH" sz="1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582EB1F-2419-412D-9A7E-DE327F86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47" y="6659971"/>
            <a:ext cx="3504008" cy="179370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99C2E18-B9C0-4AD5-8996-B8F6327D1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72" y="8453674"/>
            <a:ext cx="3484579" cy="177071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068CCF2-0FC8-4767-B069-2629A63BC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52" y="6659970"/>
            <a:ext cx="3484579" cy="179370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26F7755-1E2E-467B-8B43-2DD19915E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567" y="4590592"/>
            <a:ext cx="338415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59</Words>
  <Application>Microsoft Office PowerPoint</Application>
  <PresentationFormat>กำหนดเอง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140</cp:revision>
  <dcterms:created xsi:type="dcterms:W3CDTF">2019-04-02T09:24:56Z</dcterms:created>
  <dcterms:modified xsi:type="dcterms:W3CDTF">2021-11-22T05:43:46Z</dcterms:modified>
</cp:coreProperties>
</file>