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7" autoAdjust="0"/>
  </p:normalViewPr>
  <p:slideViewPr>
    <p:cSldViewPr>
      <p:cViewPr>
        <p:scale>
          <a:sx n="100" d="100"/>
          <a:sy n="100" d="100"/>
        </p:scale>
        <p:origin x="1014" y="-3684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12/07/64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84287" y="2898428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วันที่ 12 กรกฎาคม 2564 เวลา 09.00 น. นายสมยศ นามพุทธา ท้องถิ่นจังหวัดยโสธร 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พร้อมด้วยข้าราชการสำนักงานส่งเสริมการปกครองท้องถิ่น ร่วมกิจกรรมจิตอาสาพัฒนา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เนื่องในวันสมเด็จพระนารายณ์มหาราช  ณ  วัดอัมพวัน  ตำบลในเมือง  อำเภอเมืองยโสธร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จังหวัดยโสธร  โดยมี นายชลธี  ยังตรง ผู้ว่าราชการจังหวัดยโสธร  เป็นประธาน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90C1027-A6D9-4C53-925A-F3A56EF98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3" y="8216526"/>
            <a:ext cx="3132560" cy="198560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7A97D5E-09B6-4EF2-B7EE-A0E0629A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417" y="8216526"/>
            <a:ext cx="3290167" cy="1985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42F8FC0-A00F-45DB-883D-3A56E583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537" y="6297289"/>
            <a:ext cx="3290167" cy="182894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9BA0583-5A01-4495-AFC8-85BD71204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67" y="4405288"/>
            <a:ext cx="3132560" cy="1828948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1E2F23D-B5B5-41E9-B25B-F4D5E159C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537" y="4348520"/>
            <a:ext cx="3290166" cy="185848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DD6AB57-10BF-49DF-BB6A-4D81C44AC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03" y="6317646"/>
            <a:ext cx="3132560" cy="18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60</Words>
  <Application>Microsoft Office PowerPoint</Application>
  <PresentationFormat>กำหนดเอง</PresentationFormat>
  <Paragraphs>5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135</cp:revision>
  <dcterms:created xsi:type="dcterms:W3CDTF">2019-04-02T09:24:56Z</dcterms:created>
  <dcterms:modified xsi:type="dcterms:W3CDTF">2021-07-12T08:25:56Z</dcterms:modified>
</cp:coreProperties>
</file>