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89" d="100"/>
          <a:sy n="89" d="100"/>
        </p:scale>
        <p:origin x="1284" y="-1530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30/03/66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30/03/66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30/03/66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30/03/66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30/03/66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30/03/66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30/03/66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30/03/66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30/03/66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30/03/66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30/03/66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30/03/66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30/03/66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ABBD486E-6D4E-435D-87A2-F11293595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96" y="9595172"/>
            <a:ext cx="1440160" cy="648072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ED7B47CC-0409-497E-B272-09DF6C98E89A}"/>
              </a:ext>
            </a:extLst>
          </p:cNvPr>
          <p:cNvSpPr/>
          <p:nvPr/>
        </p:nvSpPr>
        <p:spPr>
          <a:xfrm>
            <a:off x="540271" y="2661246"/>
            <a:ext cx="6480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r>
              <a:rPr lang="th-TH" sz="2000" spc="-14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วันที่  30 มีนาคม 2566 เวลา 09.30 น. นายสมยศ นามพุทธา ท้องถิ่นจังหวัดยโสธร                                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ร่วมประชุมคณะกรมการจังหวัด หัวหน้าส่วนราชการและนายอำเภอ ครั้งที่  3 /2566 ประจำเดือน มีนาคม 2566 ณ ห้องประชุมยศสุนทร ศาลากลางจังหวัดยโสธร (หลังใหม่) ชั้น 3 โ</a:t>
            </a:r>
            <a:r>
              <a:rPr lang="th-TH" sz="20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ดย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มีนายสุวัฒน์  เข็มเพชร รองผู้ว่าราชการจังหวัดยโสธร  เป็นประธาน</a:t>
            </a:r>
            <a:endParaRPr lang="th-TH" sz="2000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079A5D3-36E8-FB00-7E87-2A6F232C23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347" b="6386"/>
          <a:stretch/>
        </p:blipFill>
        <p:spPr>
          <a:xfrm>
            <a:off x="4178399" y="7661962"/>
            <a:ext cx="3170288" cy="2448272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560DC2A5-1C65-2131-708F-AD2B44798C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802"/>
          <a:stretch/>
        </p:blipFill>
        <p:spPr>
          <a:xfrm>
            <a:off x="540270" y="7661962"/>
            <a:ext cx="3352031" cy="2422310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45918229-0F32-9560-6247-D875CC698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8398" y="5176705"/>
            <a:ext cx="3170288" cy="2262294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9197395A-C57A-CF14-E68A-7F1C81132C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144"/>
          <a:stretch/>
        </p:blipFill>
        <p:spPr>
          <a:xfrm>
            <a:off x="540271" y="5130676"/>
            <a:ext cx="3352031" cy="230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62</Words>
  <Application>Microsoft Office PowerPoint</Application>
  <PresentationFormat>กำหนดเอง</PresentationFormat>
  <Paragraphs>5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144</cp:revision>
  <dcterms:created xsi:type="dcterms:W3CDTF">2019-04-02T09:24:56Z</dcterms:created>
  <dcterms:modified xsi:type="dcterms:W3CDTF">2023-03-30T09:20:44Z</dcterms:modified>
</cp:coreProperties>
</file>