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77" d="100"/>
          <a:sy n="77" d="100"/>
        </p:scale>
        <p:origin x="2058" y="-1542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11/11/64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1FFDB-74F3-4BF5-B6E3-9EF6EBC8F9BC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950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11/11/64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11/11/64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11/11/64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11/11/64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11/11/64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11/11/64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11/11/64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ABBD486E-6D4E-435D-87A2-F112935950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96" y="9595172"/>
            <a:ext cx="1440160" cy="648072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C4386F04-EB4F-4AE7-9206-8D577EFB794F}"/>
              </a:ext>
            </a:extLst>
          </p:cNvPr>
          <p:cNvSpPr/>
          <p:nvPr/>
        </p:nvSpPr>
        <p:spPr>
          <a:xfrm>
            <a:off x="612279" y="3402484"/>
            <a:ext cx="5832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</a:t>
            </a:r>
          </a:p>
          <a:p>
            <a:r>
              <a:rPr lang="th-TH" sz="180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11  พฤศจิกายน 2564  เวลา 09 .00 น. ณ ห้องประชุมสำนักงานส่งเสริม</a:t>
            </a:r>
          </a:p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การปกครองท้องถิ่นจังหวัดยโสธร  ชั้น 2 ศาลากลางจังหวัดยโสธร นายสมยศ  นามพุทธา  </a:t>
            </a:r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ท้องถิ่นจังหวัดยโสธร  ประธานการประชุมติดตามเร่งรัดการดำเนินงานตามนโยบายสำคัญ </a:t>
            </a:r>
          </a:p>
          <a:p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ผู้เข้าร่วมประชุมประกอบด้วย  ผู้อำนวยการกลุ่มงาน หัวหน้าฝ่ายบริหารทั่วไป และท้องถิ่นอำเภอ</a:t>
            </a:r>
            <a:endParaRPr lang="th-TH" sz="18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770F429-D019-4368-9782-5D52C50E2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107" y="5148510"/>
            <a:ext cx="3603240" cy="232512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FD58E6A0-C65F-4EA8-ACEC-8EC5F5528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518" y="7677222"/>
            <a:ext cx="3420591" cy="2566022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8D2B6933-9843-4B3A-84D3-B38AB45CDC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1107" y="7677222"/>
            <a:ext cx="3603240" cy="2566022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72B29367-7313-49E3-A78E-4AA58C731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182270" y="4238779"/>
            <a:ext cx="4068598" cy="3052137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33A4BBC2-2903-423C-A3F1-53446760AD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518" y="5130676"/>
            <a:ext cx="3420591" cy="232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59</Words>
  <Application>Microsoft Office PowerPoint</Application>
  <PresentationFormat>กำหนดเอง</PresentationFormat>
  <Paragraphs>5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130</cp:revision>
  <dcterms:created xsi:type="dcterms:W3CDTF">2019-04-02T09:24:56Z</dcterms:created>
  <dcterms:modified xsi:type="dcterms:W3CDTF">2021-11-11T03:57:01Z</dcterms:modified>
</cp:coreProperties>
</file>