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100" d="100"/>
          <a:sy n="100" d="100"/>
        </p:scale>
        <p:origin x="1014" y="-2886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27/09/65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27/09/65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27/09/65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27/09/65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27/09/65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27/09/65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27/09/65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27/09/65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27/09/65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27/09/65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27/09/65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27/09/65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27/09/65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828303" y="2754412"/>
            <a:ext cx="604867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  <a:p>
            <a:endParaRPr lang="th-TH" dirty="0"/>
          </a:p>
          <a:p>
            <a:pPr algn="thaiDist"/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 27 กันยายน 2565  เวลา 09.30 น. นายสมยศ นามพุทธา ท้องถิ่นจังหวัดยโสธร  ร่วมประชุมคณะกรรมการพนักงานเทศบาลจังหวัดยโสธร (ก</a:t>
            </a:r>
            <a:r>
              <a:rPr lang="en-US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ท.จ.ยโสธร</a:t>
            </a:r>
            <a:r>
              <a:rPr lang="en-US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ครั้งที่ </a:t>
            </a:r>
            <a:r>
              <a:rPr lang="en-US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9/2565              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ณ ห้องประชุมหมอนข</a:t>
            </a:r>
            <a:r>
              <a:rPr lang="th-TH" sz="18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ิด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ศาลากลางจังหวัดยโสธร หลังใหม่ ชั้น 2  โดยมี นายสุวัฒน์  เข็มเพชร               รองผู้ว่าราชการจังหวัดยโสธร เป็นประธาน </a:t>
            </a:r>
          </a:p>
          <a:p>
            <a:endParaRPr lang="th-TH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498025E-12FC-40DD-A3D7-85AC19AC3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647" y="5544275"/>
            <a:ext cx="3392526" cy="2332057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160405E-2760-4368-8190-917D6A687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11" y="5536077"/>
            <a:ext cx="3528519" cy="2332057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3A6778F-AE21-4E10-88BB-44D41289BA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8436" t="-31654" r="8436" b="14773"/>
          <a:stretch/>
        </p:blipFill>
        <p:spPr>
          <a:xfrm>
            <a:off x="-107802" y="7146900"/>
            <a:ext cx="3888433" cy="3108908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220DF436-39FC-46A9-9322-F6A220CE65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647" y="7978086"/>
            <a:ext cx="3392526" cy="22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57</Words>
  <Application>Microsoft Office PowerPoint</Application>
  <PresentationFormat>กำหนดเอง</PresentationFormat>
  <Paragraphs>3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159</cp:revision>
  <dcterms:created xsi:type="dcterms:W3CDTF">2019-04-02T09:24:56Z</dcterms:created>
  <dcterms:modified xsi:type="dcterms:W3CDTF">2022-09-27T09:10:42Z</dcterms:modified>
</cp:coreProperties>
</file>