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81" d="100"/>
          <a:sy n="81" d="100"/>
        </p:scale>
        <p:origin x="1482" y="-249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468263" y="2898428"/>
            <a:ext cx="648072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</a:t>
            </a:r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 กุมภาพันธ์  2566 เวลา 140.น. นายสมยศ นามพุทธา ท้องถิ่นจังหวัดยโสธร                ร่วมประชุมคณะกรรมการพัฒนา ฟื้นฟูและแก้ไขปัญหาลำน้ำกว้าง จังหวัดยโสธร ณ </a:t>
            </a:r>
            <a:r>
              <a:rPr lang="th-TH" sz="18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ห้องประชุม           ข้าว</a:t>
            </a:r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หอมมะลิอินทรีย์ ศาลากลางจังหวัดยโสธร (หลังใหม่) ชั้น 3 โดยมีนายไกร เอี่ยม</a:t>
            </a:r>
            <a:r>
              <a:rPr lang="th-TH" sz="18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จุฬา                     รอง</a:t>
            </a:r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ผู้ว่าราชการจังหวัดยโสธร เป็นประธานในการประชุมฯ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924C7A-A6F6-E7D4-6AC9-14CF0399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1" y="4770636"/>
            <a:ext cx="5184576" cy="261643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5B001D6-F216-54AD-21CD-E8052B2AD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04" y="7387067"/>
            <a:ext cx="3486107" cy="293432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57889F0-92AA-311A-2872-8E21187C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2" y="7402320"/>
            <a:ext cx="3750909" cy="27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64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143</cp:revision>
  <dcterms:created xsi:type="dcterms:W3CDTF">2019-04-02T09:24:56Z</dcterms:created>
  <dcterms:modified xsi:type="dcterms:W3CDTF">2023-02-01T09:10:48Z</dcterms:modified>
</cp:coreProperties>
</file>