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9" r:id="rId2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100" d="100"/>
          <a:sy n="100" d="100"/>
        </p:scale>
        <p:origin x="1014" y="-1734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29/07/64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BBD486E-6D4E-435D-87A2-F112935950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96" y="9595172"/>
            <a:ext cx="1440160" cy="648072"/>
          </a:xfrm>
          <a:prstGeom prst="rect">
            <a:avLst/>
          </a:prstGeom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D7D45AA8-AE63-4239-89A4-C241275A97A4}"/>
              </a:ext>
            </a:extLst>
          </p:cNvPr>
          <p:cNvSpPr/>
          <p:nvPr/>
        </p:nvSpPr>
        <p:spPr>
          <a:xfrm>
            <a:off x="756295" y="3402484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วันที่  29  กรกฎาคม 2564   เวลา  13.30 น. ณ  </a:t>
            </a:r>
            <a:r>
              <a:rPr lang="th-TH" sz="18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ห้องประชุม 1 ชั้น 4 </a:t>
            </a:r>
          </a:p>
          <a:p>
            <a:r>
              <a:rPr lang="th-TH" sz="18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สำนักงานสาธารณสุขจังหวัดยโสธร</a:t>
            </a:r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นายสมยศ  นามพุทธา </a:t>
            </a:r>
            <a:r>
              <a:rPr lang="th-TH" sz="18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ท้องถิ่นจังหวัดยโสธร ร่วมประชุมคณะกรรมการโรคติดต่อ ครั้งที่ 32/2564  โดยมี นายชลธี ยังตรง  ผู้ว่าราชการจังหวัดยโสธร   </a:t>
            </a:r>
          </a:p>
          <a:p>
            <a:r>
              <a:rPr lang="th-TH" sz="1800" spc="-6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เป็นประธานการประชุม</a:t>
            </a:r>
            <a:endParaRPr lang="th-TH" sz="1800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FFF16B3-7C06-4038-8854-5E08A9B2F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1" y="4589647"/>
            <a:ext cx="3067770" cy="162114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424FCAC-CFA4-494B-B2A3-E1FC7C14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16" y="4549835"/>
            <a:ext cx="3178326" cy="164280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CC1E557-A4BD-44A4-91FC-3AE9C9F2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4" y="6280793"/>
            <a:ext cx="3067770" cy="1621149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015937F-E0C6-4D1C-90A7-404B73943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874" y="6272759"/>
            <a:ext cx="3178326" cy="162114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088A2BC-A6EC-4894-9AF4-00C7DC7F5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21" y="7974023"/>
            <a:ext cx="3067770" cy="162114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5CC630E-A3A9-465C-B63E-4FCCBD9BF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5874" y="7974023"/>
            <a:ext cx="3200477" cy="162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47</Words>
  <Application>Microsoft Office PowerPoint</Application>
  <PresentationFormat>กำหนดเอง</PresentationFormat>
  <Paragraphs>3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TH SarabunIT๙</vt:lpstr>
      <vt:lpstr>ชุดรูปแบบของ Office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138</cp:revision>
  <dcterms:created xsi:type="dcterms:W3CDTF">2019-04-02T09:24:56Z</dcterms:created>
  <dcterms:modified xsi:type="dcterms:W3CDTF">2021-07-29T08:38:22Z</dcterms:modified>
</cp:coreProperties>
</file>