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375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1044327" y="2826420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วันที่  23  กรกฎาคม 2564 เวลา 10.00 น. นายสมยศ นามพุทธา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พร้อมด้วย ผู้อำนวยการกลุ่มงานฯ  หัวหน้าฝ่ายบริหารทั่วไป 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ร่วมประชุมกรมส่งเสริมการปกครองท้องถิ่น ประจำเดือน กรกฎาคม 2564           ผ่านเครือข่ายอินเทอร์เน็ต  (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Web Conference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 ณ ห้องประชุมสำนักงาน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ส่งเสริมการปกครองท้องถิ่นจังหวัดยโสธร ชั้น 2 ศาลากลางจังหวัดยโสธร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B1C0F69-2C91-411B-BE81-D5384BDA8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95579" y="5705261"/>
            <a:ext cx="3384376" cy="210213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DC896F6-2637-400B-8016-2C5FE4A4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1" y="8155898"/>
            <a:ext cx="3292270" cy="2097667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58047BF-30EB-4563-9590-782F5DC58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803" y="8155898"/>
            <a:ext cx="3384376" cy="2097667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CA199A52-BFFF-4BE7-B9D0-E8D2EAC6C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34" y="5707493"/>
            <a:ext cx="3269427" cy="20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59</Words>
  <Application>Microsoft Office PowerPoint</Application>
  <PresentationFormat>กำหนดเอง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152</cp:revision>
  <dcterms:created xsi:type="dcterms:W3CDTF">2019-04-02T09:24:56Z</dcterms:created>
  <dcterms:modified xsi:type="dcterms:W3CDTF">2021-07-23T04:31:11Z</dcterms:modified>
</cp:coreProperties>
</file>